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8AF82-F87A-4D11-A701-9D81F9E603F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19214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8AF82-F87A-4D11-A701-9D81F9E603F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37647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8AF82-F87A-4D11-A701-9D81F9E603F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119916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8AF82-F87A-4D11-A701-9D81F9E603F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326676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8AF82-F87A-4D11-A701-9D81F9E603F1}"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6769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E8AF82-F87A-4D11-A701-9D81F9E603F1}"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119546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8AF82-F87A-4D11-A701-9D81F9E603F1}"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168857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8AF82-F87A-4D11-A701-9D81F9E603F1}"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2209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8AF82-F87A-4D11-A701-9D81F9E603F1}"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287843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8AF82-F87A-4D11-A701-9D81F9E603F1}"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162078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8AF82-F87A-4D11-A701-9D81F9E603F1}"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BACA-A098-4E83-9E36-6B67DDCE18EE}" type="slidenum">
              <a:rPr lang="en-US" smtClean="0"/>
              <a:t>‹#›</a:t>
            </a:fld>
            <a:endParaRPr lang="en-US"/>
          </a:p>
        </p:txBody>
      </p:sp>
    </p:spTree>
    <p:extLst>
      <p:ext uri="{BB962C8B-B14F-4D97-AF65-F5344CB8AC3E}">
        <p14:creationId xmlns:p14="http://schemas.microsoft.com/office/powerpoint/2010/main" val="419184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8AF82-F87A-4D11-A701-9D81F9E603F1}" type="datetimeFigureOut">
              <a:rPr lang="en-US" smtClean="0"/>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EBACA-A098-4E83-9E36-6B67DDCE18EE}" type="slidenum">
              <a:rPr lang="en-US" smtClean="0"/>
              <a:t>‹#›</a:t>
            </a:fld>
            <a:endParaRPr lang="en-US"/>
          </a:p>
        </p:txBody>
      </p:sp>
    </p:spTree>
    <p:extLst>
      <p:ext uri="{BB962C8B-B14F-4D97-AF65-F5344CB8AC3E}">
        <p14:creationId xmlns:p14="http://schemas.microsoft.com/office/powerpoint/2010/main" val="393940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ctrTitle"/>
          </p:nvPr>
        </p:nvSpPr>
        <p:spPr>
          <a:xfrm>
            <a:off x="2150745" y="3048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932" y="1731818"/>
            <a:ext cx="55340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p:cNvSpPr>
            <a:spLocks noGrp="1"/>
          </p:cNvSpPr>
          <p:nvPr>
            <p:ph type="subTitle" idx="1"/>
          </p:nvPr>
        </p:nvSpPr>
        <p:spPr>
          <a:xfrm>
            <a:off x="1312545" y="3855893"/>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845" y="4662054"/>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05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381000"/>
            <a:ext cx="47244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7" y="990600"/>
            <a:ext cx="55340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1524000" y="3276600"/>
            <a:ext cx="6400800" cy="20574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latin typeface="KG True Colors" panose="02000506000000020003" pitchFamily="2" charset="0"/>
              </a:rPr>
              <a:t>Hello Parents,</a:t>
            </a:r>
          </a:p>
          <a:p>
            <a:pPr marL="0" indent="0" algn="ctr">
              <a:buNone/>
            </a:pPr>
            <a:r>
              <a:rPr lang="en-US" u="sng" dirty="0" smtClean="0">
                <a:latin typeface="KG True Colors" panose="02000506000000020003" pitchFamily="2" charset="0"/>
              </a:rPr>
              <a:t>First</a:t>
            </a:r>
            <a:r>
              <a:rPr lang="en-US" dirty="0" smtClean="0">
                <a:latin typeface="KG True Colors" panose="02000506000000020003" pitchFamily="2" charset="0"/>
              </a:rPr>
              <a:t> we read the story </a:t>
            </a:r>
            <a:r>
              <a:rPr lang="en-US" dirty="0" smtClean="0">
                <a:latin typeface="KG True Colors" panose="02000506000000020003" pitchFamily="2" charset="0"/>
              </a:rPr>
              <a:t>“A Full Moon Is Rising”.</a:t>
            </a:r>
            <a:endParaRPr lang="en-US" dirty="0" smtClean="0">
              <a:latin typeface="KG True Colors" panose="02000506000000020003" pitchFamily="2" charset="0"/>
            </a:endParaRPr>
          </a:p>
          <a:p>
            <a:pPr marL="0" indent="0" algn="ctr">
              <a:buNone/>
            </a:pPr>
            <a:r>
              <a:rPr lang="en-US" dirty="0" smtClean="0">
                <a:latin typeface="KG True Colors" panose="02000506000000020003" pitchFamily="2" charset="0"/>
              </a:rPr>
              <a:t>You have a couple options here, you can either read the story with your child or watch it on YouTube</a:t>
            </a:r>
            <a:r>
              <a:rPr lang="en-US" dirty="0" smtClean="0">
                <a:latin typeface="KG True Colors" panose="02000506000000020003" pitchFamily="2" charset="0"/>
              </a:rPr>
              <a:t>.</a:t>
            </a:r>
          </a:p>
          <a:p>
            <a:pPr marL="0" indent="0" algn="ctr">
              <a:buNone/>
            </a:pPr>
            <a:r>
              <a:rPr lang="en-US" b="1" dirty="0" smtClean="0">
                <a:latin typeface="KG True Colors" panose="02000506000000020003" pitchFamily="2" charset="0"/>
              </a:rPr>
              <a:t>*This is a book of poems, The first page has great information! Then you could choose a couple poems to read with your child!</a:t>
            </a:r>
            <a:endParaRPr lang="en-US" b="1" dirty="0">
              <a:latin typeface="KG True Colors" panose="02000506000000020003" pitchFamily="2" charset="0"/>
            </a:endParaRPr>
          </a:p>
        </p:txBody>
      </p:sp>
      <p:sp>
        <p:nvSpPr>
          <p:cNvPr id="7" name="Content Placeholder 2"/>
          <p:cNvSpPr>
            <a:spLocks noGrp="1"/>
          </p:cNvSpPr>
          <p:nvPr>
            <p:ph idx="1"/>
          </p:nvPr>
        </p:nvSpPr>
        <p:spPr>
          <a:xfrm>
            <a:off x="443345" y="5472545"/>
            <a:ext cx="8229600" cy="1143000"/>
          </a:xfrm>
        </p:spPr>
        <p:txBody>
          <a:bodyPr>
            <a:normAutofit fontScale="62500" lnSpcReduction="20000"/>
          </a:bodyPr>
          <a:lstStyle/>
          <a:p>
            <a:pPr marL="0" indent="0" algn="ctr">
              <a:buNone/>
            </a:pPr>
            <a:r>
              <a:rPr lang="en-US" dirty="0" smtClean="0">
                <a:latin typeface="KG True Colors" panose="02000506000000020003" pitchFamily="2" charset="0"/>
              </a:rPr>
              <a:t>During the lesson please encourage your child to use their 5 senses, (sight, smell, touch, taste and hearing). You can also practice counting, for example when stirring. While engaging your child in stirring, scooping and pouring you are also encouraging fine motor skills! </a:t>
            </a:r>
            <a:endParaRPr lang="en-US" dirty="0">
              <a:latin typeface="KG True Colors" panose="02000506000000020003" pitchFamily="2" charset="0"/>
            </a:endParaRPr>
          </a:p>
        </p:txBody>
      </p:sp>
    </p:spTree>
    <p:extLst>
      <p:ext uri="{BB962C8B-B14F-4D97-AF65-F5344CB8AC3E}">
        <p14:creationId xmlns:p14="http://schemas.microsoft.com/office/powerpoint/2010/main" val="143446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762000"/>
            <a:ext cx="55816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57200" y="5410200"/>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spTree>
    <p:extLst>
      <p:ext uri="{BB962C8B-B14F-4D97-AF65-F5344CB8AC3E}">
        <p14:creationId xmlns:p14="http://schemas.microsoft.com/office/powerpoint/2010/main" val="266986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3400"/>
            <a:ext cx="5581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92" y="2819400"/>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48" y="2819400"/>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Tree>
    <p:extLst>
      <p:ext uri="{BB962C8B-B14F-4D97-AF65-F5344CB8AC3E}">
        <p14:creationId xmlns:p14="http://schemas.microsoft.com/office/powerpoint/2010/main" val="408214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057" y="2397270"/>
            <a:ext cx="55911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057" y="292245"/>
            <a:ext cx="55626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057" y="4530870"/>
            <a:ext cx="55530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02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28600"/>
            <a:ext cx="555307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390" y="4491038"/>
            <a:ext cx="55626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53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52400"/>
            <a:ext cx="55626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4391025"/>
            <a:ext cx="55626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12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555" y="228600"/>
            <a:ext cx="55626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555" y="4486275"/>
            <a:ext cx="55816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45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097" y="914400"/>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84910" y="3048000"/>
            <a:ext cx="8229600" cy="2590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latin typeface="KG True Colors" panose="02000506000000020003" pitchFamily="2" charset="0"/>
            </a:endParaRP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dirty="0">
              <a:solidFill>
                <a:schemeClr val="tx2">
                  <a:lumMod val="50000"/>
                </a:schemeClr>
              </a:solidFill>
              <a:latin typeface="KG True Colors" panose="02000506000000020003" pitchFamily="2" charset="0"/>
            </a:endParaRPr>
          </a:p>
        </p:txBody>
      </p:sp>
    </p:spTree>
    <p:extLst>
      <p:ext uri="{BB962C8B-B14F-4D97-AF65-F5344CB8AC3E}">
        <p14:creationId xmlns:p14="http://schemas.microsoft.com/office/powerpoint/2010/main" val="4004314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263</Words>
  <Application>Microsoft Office PowerPoint</Application>
  <PresentationFormat>On-screen Show (4:3)</PresentationFormat>
  <Paragraphs>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Cooking Lesson</dc:title>
  <dc:creator>Cassie Machen</dc:creator>
  <cp:lastModifiedBy>Cassie Machen</cp:lastModifiedBy>
  <cp:revision>2</cp:revision>
  <dcterms:created xsi:type="dcterms:W3CDTF">2020-04-15T21:33:58Z</dcterms:created>
  <dcterms:modified xsi:type="dcterms:W3CDTF">2020-04-15T21:54:19Z</dcterms:modified>
</cp:coreProperties>
</file>