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p="http://schemas.openxmlformats.org/presentationml/2006/main" xmlns:s="http://schemas.openxmlformats.org/officeDocument/2006/sharedTypes" xmlns:r="http://schemas.openxmlformats.org/officeDocument/2006/relationships" saveSubsetFonts="1">
  <p:sldMasterIdLst>
    <p:sldMasterId r:id="rId4" id="2147483648"/>
  </p:sldMasterIdLst>
  <p:sldIdLst>
    <p:sldId r:id="rId5" id="256"/>
    <p:sldId r:id="rId6" id="257"/>
    <p:sldId r:id="rId7" id="258"/>
    <p:sldId r:id="rId8" id="259"/>
    <p:sldId r:id="rId9" id="260"/>
    <p:sldId r:id="rId10" id="261"/>
    <p:sldId r:id="rId11" id="262"/>
  </p:sldIdLst>
  <p:sldSz cx="9144000" cy="6858000" type="screen4x3"/>
  <p:notesSz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6858000" cy="9144000"/>
  <p:defaultText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defRPr lang="en-US">
        <a:uFillTx/>
      </a:defRPr>
    </a:defPPr>
    <a:lvl1pPr algn="l" defTabSz="914400" eaLnBrk="1" hangingPunct="1" latinLnBrk="0" marL="0" rtl="0">
      <a:defRPr kern="1200" sz="1800">
        <a:solidFill>
          <a:schemeClr val="tx1"/>
        </a:solidFill>
        <a:uFillTx/>
        <a:latin typeface="+mn-lt"/>
        <a:ea typeface="+mn-ea"/>
        <a:cs typeface="+mn-cs"/>
      </a:defRPr>
    </a:lvl1pPr>
    <a:lvl2pPr algn="l" defTabSz="914400" eaLnBrk="1" hangingPunct="1" latinLnBrk="0" marL="457200" rtl="0">
      <a:defRPr kern="1200" sz="1800">
        <a:solidFill>
          <a:schemeClr val="tx1"/>
        </a:solidFill>
        <a:uFillTx/>
        <a:latin typeface="+mn-lt"/>
        <a:ea typeface="+mn-ea"/>
        <a:cs typeface="+mn-cs"/>
      </a:defRPr>
    </a:lvl2pPr>
    <a:lvl3pPr algn="l" defTabSz="914400" eaLnBrk="1" hangingPunct="1" latinLnBrk="0" marL="914400" rtl="0">
      <a:defRPr kern="1200" sz="1800">
        <a:solidFill>
          <a:schemeClr val="tx1"/>
        </a:solidFill>
        <a:uFillTx/>
        <a:latin typeface="+mn-lt"/>
        <a:ea typeface="+mn-ea"/>
        <a:cs typeface="+mn-cs"/>
      </a:defRPr>
    </a:lvl3pPr>
    <a:lvl4pPr algn="l" defTabSz="914400" eaLnBrk="1" hangingPunct="1" latinLnBrk="0" marL="1371600" rtl="0">
      <a:defRPr kern="1200" sz="1800">
        <a:solidFill>
          <a:schemeClr val="tx1"/>
        </a:solidFill>
        <a:uFillTx/>
        <a:latin typeface="+mn-lt"/>
        <a:ea typeface="+mn-ea"/>
        <a:cs typeface="+mn-cs"/>
      </a:defRPr>
    </a:lvl4pPr>
    <a:lvl5pPr algn="l" defTabSz="914400" eaLnBrk="1" hangingPunct="1" latinLnBrk="0" marL="1828800" rtl="0">
      <a:defRPr kern="1200" sz="1800">
        <a:solidFill>
          <a:schemeClr val="tx1"/>
        </a:solidFill>
        <a:uFillTx/>
        <a:latin typeface="+mn-lt"/>
        <a:ea typeface="+mn-ea"/>
        <a:cs typeface="+mn-cs"/>
      </a:defRPr>
    </a:lvl5pPr>
    <a:lvl6pPr algn="l" defTabSz="914400" eaLnBrk="1" hangingPunct="1" latinLnBrk="0" marL="2286000" rtl="0">
      <a:defRPr kern="1200" sz="1800">
        <a:solidFill>
          <a:schemeClr val="tx1"/>
        </a:solidFill>
        <a:uFillTx/>
        <a:latin typeface="+mn-lt"/>
        <a:ea typeface="+mn-ea"/>
        <a:cs typeface="+mn-cs"/>
      </a:defRPr>
    </a:lvl6pPr>
    <a:lvl7pPr algn="l" defTabSz="914400" eaLnBrk="1" hangingPunct="1" latinLnBrk="0" marL="2743200" rtl="0">
      <a:defRPr kern="1200" sz="1800">
        <a:solidFill>
          <a:schemeClr val="tx1"/>
        </a:solidFill>
        <a:uFillTx/>
        <a:latin typeface="+mn-lt"/>
        <a:ea typeface="+mn-ea"/>
        <a:cs typeface="+mn-cs"/>
      </a:defRPr>
    </a:lvl7pPr>
    <a:lvl8pPr algn="l" defTabSz="914400" eaLnBrk="1" hangingPunct="1" latinLnBrk="0" marL="3200400" rtl="0">
      <a:defRPr kern="1200" sz="1800">
        <a:solidFill>
          <a:schemeClr val="tx1"/>
        </a:solidFill>
        <a:uFillTx/>
        <a:latin typeface="+mn-lt"/>
        <a:ea typeface="+mn-ea"/>
        <a:cs typeface="+mn-cs"/>
      </a:defRPr>
    </a:lvl8pPr>
    <a:lvl9pPr algn="l" defTabSz="914400" eaLnBrk="1" hangingPunct="1" latinLnBrk="0" marL="3657600" rtl="0">
      <a:defRPr kern="1200" sz="1800">
        <a:solidFill>
          <a:schemeClr val="tx1"/>
        </a:solidFill>
        <a:uFillTx/>
        <a:latin typeface="+mn-lt"/>
        <a:ea typeface="+mn-ea"/>
        <a:cs typeface="+mn-cs"/>
      </a:defRPr>
    </a:lvl9pPr>
  </p:defaultTextStyle>
</p:presentation>
</file>

<file path=ppt/presProps.xml><?xml version="1.0" encoding="utf-8"?>
<p:presentationPr xmlns:a="http://schemas.openxmlformats.org/drawingml/2006/main" xmlns:p="http://schemas.openxmlformats.org/presentationml/2006/main" xmlns:s="http://schemas.openxmlformats.org/officeDocument/2006/sharedTypes" xmlns:r="http://schemas.openxmlformats.org/officeDocument/2006/relationships"/>
</file>

<file path=ppt/tableStyles.xml><?xml version="1.0" encoding="utf-8"?>
<a:tblStyleLst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def="{5C22544A-7EE6-4342-B048-85BDC9FD1C3A}"/>
</file>

<file path=ppt/viewProps.xml><?xml version="1.0" encoding="utf-8"?>
<p:viewPr xmlns:a="http://schemas.openxmlformats.org/drawingml/2006/main" xmlns:p="http://schemas.openxmlformats.org/presentationml/2006/main" xmlns:s="http://schemas.openxmlformats.org/officeDocument/2006/sharedTypes" xmlns:r="http://schemas.openxmlformats.org/officeDocument/2006/relationships" lastView="sldThumbnailView">
  <p:normalViewPr>
    <p:restoredLeft sz="15620"/>
    <p:restoredTop sz="94660"/>
  </p:normalViewPr>
  <p:slideViewPr>
    <p:cSldViewPr>
      <p:cViewPr varScale="1">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00" n="64"/>
          <a:sy d="100" n="64"/>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1566" y="-96"/>
      </p:cViewPr>
      <p:guideLst>
        <p:guide orient="horz" pos="2160"/>
        <p:guide pos="2880"/>
      </p:guideLst>
    </p:cSldViewPr>
  </p:slideViewPr>
  <p:notesTextViewPr>
    <p:cViewPr>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 n="1"/>
        <a:sy d="1" n="1"/>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0" y="0"/>
    </p:cViewPr>
  </p:notesTextViewPr>
  <p:gridSpacing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76200" cy="76200"/>
</p:viewPr>
</file>

<file path=ppt/_rels/presentation.xml.rels><?xml version="1.0" standalone="yes" ?><Relationships xmlns="http://schemas.openxmlformats.org/package/2006/relationships"><Relationship Id="rId1" Target="presProps.xml" Type="http://schemas.openxmlformats.org/officeDocument/2006/relationships/presProps"></Relationship><Relationship Id="rId2" Target="tableStyles.xml" Type="http://schemas.openxmlformats.org/officeDocument/2006/relationships/tableStyles"></Relationship><Relationship Id="rId3" Target="viewProps.xml" Type="http://schemas.openxmlformats.org/officeDocument/2006/relationships/viewProps"></Relationship><Relationship Id="rId4" Target="slideMasters/slideMaster1.xml" Type="http://schemas.openxmlformats.org/officeDocument/2006/relationships/slideMaster"></Relationship><Relationship Id="rId5" Target="slides/slide1.xml" Type="http://schemas.openxmlformats.org/officeDocument/2006/relationships/slide"></Relationship><Relationship Id="rId6" Target="slides/slide2.xml" Type="http://schemas.openxmlformats.org/officeDocument/2006/relationships/slide"></Relationship><Relationship Id="rId7" Target="slides/slide3.xml" Type="http://schemas.openxmlformats.org/officeDocument/2006/relationships/slide"></Relationship><Relationship Id="rId8" Target="slides/slide4.xml" Type="http://schemas.openxmlformats.org/officeDocument/2006/relationships/slide"></Relationship><Relationship Id="rId9" Target="slides/slide5.xml" Type="http://schemas.openxmlformats.org/officeDocument/2006/relationships/slide"></Relationship><Relationship Id="rId10" Target="slides/slide6.xml" Type="http://schemas.openxmlformats.org/officeDocument/2006/relationships/slide"></Relationship><Relationship Id="rId11" Target="slides/slide7.xml" Type="http://schemas.openxmlformats.org/officeDocument/2006/relationships/slide"></Relationship><Relationship Id="rId12" Target="theme/theme1.xml" Type="http://schemas.openxmlformats.org/officeDocument/2006/relationships/theme"></Relationship></Relationships>
</file>

<file path=ppt/slideLayouts/_rels/slideLayout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0.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2.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3.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4.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5.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6.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7.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8.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9.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slideLayout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
  <p:cSld name="Title Slide">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85800" y="2130425"/>
            <a:ext cx="7772400" cy="14700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Subtit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71600" y="3886200"/>
            <a:ext cx="6400800" cy="17526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lgn="ctr" indent="0" marL="0">
              <a:buNone/>
              <a:defRPr>
                <a:solidFill>
                  <a:schemeClr val="tx1">
                    <a:tint val="75000"/>
                  </a:schemeClr>
                </a:solidFill>
                <a:uFillTx/>
              </a:defRPr>
            </a:lvl1pPr>
            <a:lvl2pPr algn="ctr" indent="0" marL="457200">
              <a:buNone/>
              <a:defRPr>
                <a:solidFill>
                  <a:schemeClr val="tx1">
                    <a:tint val="75000"/>
                  </a:schemeClr>
                </a:solidFill>
                <a:uFillTx/>
              </a:defRPr>
            </a:lvl2pPr>
            <a:lvl3pPr algn="ctr" indent="0" marL="914400">
              <a:buNone/>
              <a:defRPr>
                <a:solidFill>
                  <a:schemeClr val="tx1">
                    <a:tint val="75000"/>
                  </a:schemeClr>
                </a:solidFill>
                <a:uFillTx/>
              </a:defRPr>
            </a:lvl3pPr>
            <a:lvl4pPr algn="ctr" indent="0" marL="1371600">
              <a:buNone/>
              <a:defRPr>
                <a:solidFill>
                  <a:schemeClr val="tx1">
                    <a:tint val="75000"/>
                  </a:schemeClr>
                </a:solidFill>
                <a:uFillTx/>
              </a:defRPr>
            </a:lvl4pPr>
            <a:lvl5pPr algn="ctr" indent="0" marL="1828800">
              <a:buNone/>
              <a:defRPr>
                <a:solidFill>
                  <a:schemeClr val="tx1">
                    <a:tint val="75000"/>
                  </a:schemeClr>
                </a:solidFill>
                <a:uFillTx/>
              </a:defRPr>
            </a:lvl5pPr>
            <a:lvl6pPr algn="ctr" indent="0" marL="2286000">
              <a:buNone/>
              <a:defRPr>
                <a:solidFill>
                  <a:schemeClr val="tx1">
                    <a:tint val="75000"/>
                  </a:schemeClr>
                </a:solidFill>
                <a:uFillTx/>
              </a:defRPr>
            </a:lvl6pPr>
            <a:lvl7pPr algn="ctr" indent="0" marL="2743200">
              <a:buNone/>
              <a:defRPr>
                <a:solidFill>
                  <a:schemeClr val="tx1">
                    <a:tint val="75000"/>
                  </a:schemeClr>
                </a:solidFill>
                <a:uFillTx/>
              </a:defRPr>
            </a:lvl7pPr>
            <a:lvl8pPr algn="ctr" indent="0" marL="3200400">
              <a:buNone/>
              <a:defRPr>
                <a:solidFill>
                  <a:schemeClr val="tx1">
                    <a:tint val="75000"/>
                  </a:schemeClr>
                </a:solidFill>
                <a:uFillTx/>
              </a:defRPr>
            </a:lvl8pPr>
            <a:lvl9pPr algn="ctr" indent="0" marL="3657600">
              <a:buNone/>
              <a:defRPr>
                <a:solidFill>
                  <a:schemeClr val="tx1">
                    <a:tint val="75000"/>
                  </a:schemeClr>
                </a:solidFill>
                <a:uFillTx/>
              </a:defRPr>
            </a:lvl9pPr>
          </a:lstStyle>
          <a:p>
            <a:r>
              <a:rPr lang="en-US" smtClean="0">
                <a:uFillTx/>
              </a:rPr>
              <a:t>Click to edit Master subtitle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91776B72-3696-4C3F-BC51-AF5C39D3AAFA}" type="datetimeFigureOut">
              <a:rPr lang="en-US" smtClean="0">
                <a:uFillTx/>
              </a:rPr>
              <a:t>7/6/2020</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BBCEE56-73A7-4A9E-96EA-CB7126362A15}" type="slidenum">
              <a:rPr lang="en-US" smtClean="0">
                <a:uFillTx/>
              </a:r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0.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x">
  <p:cSld name="Title and Vertical 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Vertical 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orient="vert"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91776B72-3696-4C3F-BC51-AF5C39D3AAFA}" type="datetimeFigureOut">
              <a:rPr lang="en-US" smtClean="0">
                <a:uFillTx/>
              </a:rPr>
              <a:t>7/6/2020</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BBCEE56-73A7-4A9E-96EA-CB7126362A15}" type="slidenum">
              <a:rPr lang="en-US" smtClean="0">
                <a:uFillTx/>
              </a:r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vertTitleAndTx">
  <p:cSld name="Vertical Title and 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Vertical 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orient="vert"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629400" y="274638"/>
            <a:ext cx="2057400" cy="58515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Vertical 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orient="vert"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74638"/>
            <a:ext cx="6019800" cy="585152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vert="eaVert"/>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91776B72-3696-4C3F-BC51-AF5C39D3AAFA}" type="datetimeFigureOut">
              <a:rPr lang="en-US" smtClean="0">
                <a:uFillTx/>
              </a:rPr>
              <a:t>7/6/2020</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BBCEE56-73A7-4A9E-96EA-CB7126362A15}" type="slidenum">
              <a:rPr lang="en-US" smtClean="0">
                <a:uFillTx/>
              </a:r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
  <p:cSld name="Title and Conten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91776B72-3696-4C3F-BC51-AF5C39D3AAFA}" type="datetimeFigureOut">
              <a:rPr lang="en-US" smtClean="0">
                <a:uFillTx/>
              </a:rPr>
              <a:t>7/6/2020</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BBCEE56-73A7-4A9E-96EA-CB7126362A15}" type="slidenum">
              <a:rPr lang="en-US" smtClean="0">
                <a:uFillTx/>
              </a:r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secHead">
  <p:cSld name="Section Header">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22313" y="4406900"/>
            <a:ext cx="7772400" cy="1362075"/>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lstStyle>
            <a:lvl1pPr algn="l">
              <a:defRPr b="1" cap="all" sz="4000">
                <a:uFillTx/>
              </a:defRPr>
            </a:lvl1p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22313" y="2906713"/>
            <a:ext cx="7772400" cy="1500187"/>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indent="0" marL="0">
              <a:buNone/>
              <a:defRPr sz="2000">
                <a:solidFill>
                  <a:schemeClr val="tx1">
                    <a:tint val="75000"/>
                  </a:schemeClr>
                </a:solidFill>
                <a:uFillTx/>
              </a:defRPr>
            </a:lvl1pPr>
            <a:lvl2pPr indent="0" marL="457200">
              <a:buNone/>
              <a:defRPr sz="1800">
                <a:solidFill>
                  <a:schemeClr val="tx1">
                    <a:tint val="75000"/>
                  </a:schemeClr>
                </a:solidFill>
                <a:uFillTx/>
              </a:defRPr>
            </a:lvl2pPr>
            <a:lvl3pPr indent="0" marL="914400">
              <a:buNone/>
              <a:defRPr sz="1600">
                <a:solidFill>
                  <a:schemeClr val="tx1">
                    <a:tint val="75000"/>
                  </a:schemeClr>
                </a:solidFill>
                <a:uFillTx/>
              </a:defRPr>
            </a:lvl3pPr>
            <a:lvl4pPr indent="0" marL="1371600">
              <a:buNone/>
              <a:defRPr sz="1400">
                <a:solidFill>
                  <a:schemeClr val="tx1">
                    <a:tint val="75000"/>
                  </a:schemeClr>
                </a:solidFill>
                <a:uFillTx/>
              </a:defRPr>
            </a:lvl4pPr>
            <a:lvl5pPr indent="0" marL="1828800">
              <a:buNone/>
              <a:defRPr sz="1400">
                <a:solidFill>
                  <a:schemeClr val="tx1">
                    <a:tint val="75000"/>
                  </a:schemeClr>
                </a:solidFill>
                <a:uFillTx/>
              </a:defRPr>
            </a:lvl5pPr>
            <a:lvl6pPr indent="0" marL="2286000">
              <a:buNone/>
              <a:defRPr sz="1400">
                <a:solidFill>
                  <a:schemeClr val="tx1">
                    <a:tint val="75000"/>
                  </a:schemeClr>
                </a:solidFill>
                <a:uFillTx/>
              </a:defRPr>
            </a:lvl6pPr>
            <a:lvl7pPr indent="0" marL="2743200">
              <a:buNone/>
              <a:defRPr sz="1400">
                <a:solidFill>
                  <a:schemeClr val="tx1">
                    <a:tint val="75000"/>
                  </a:schemeClr>
                </a:solidFill>
                <a:uFillTx/>
              </a:defRPr>
            </a:lvl7pPr>
            <a:lvl8pPr indent="0" marL="3200400">
              <a:buNone/>
              <a:defRPr sz="1400">
                <a:solidFill>
                  <a:schemeClr val="tx1">
                    <a:tint val="75000"/>
                  </a:schemeClr>
                </a:solidFill>
                <a:uFillTx/>
              </a:defRPr>
            </a:lvl8pPr>
            <a:lvl9pPr indent="0" marL="3657600">
              <a:buNone/>
              <a:defRPr sz="1400">
                <a:solidFill>
                  <a:schemeClr val="tx1">
                    <a:tint val="75000"/>
                  </a:schemeClr>
                </a:solidFill>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91776B72-3696-4C3F-BC51-AF5C39D3AAFA}" type="datetimeFigureOut">
              <a:rPr lang="en-US" smtClean="0">
                <a:uFillTx/>
              </a:rPr>
              <a:t>7/6/2020</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BBCEE56-73A7-4A9E-96EA-CB7126362A15}" type="slidenum">
              <a:rPr lang="en-US" smtClean="0">
                <a:uFillTx/>
              </a:r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4.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Obj">
  <p:cSld name="Two Conten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600200"/>
            <a:ext cx="4038600" cy="45259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Conten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8200" y="1600200"/>
            <a:ext cx="4038600" cy="45259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Date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91776B72-3696-4C3F-BC51-AF5C39D3AAFA}" type="datetimeFigureOut">
              <a:rPr lang="en-US" smtClean="0">
                <a:uFillTx/>
              </a:rPr>
              <a:t>7/6/2020</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Foot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Slide Number Placeholder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BBCEE56-73A7-4A9E-96EA-CB7126362A15}" type="slidenum">
              <a:rPr lang="en-US" smtClean="0">
                <a:uFillTx/>
              </a:r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5.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woTxTwoObj">
  <p:cSld name="Compariso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a:uFillTx/>
              </a:defRPr>
            </a:lvl1p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535113"/>
            <a:ext cx="4040188" cy="6397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indent="0" marL="0">
              <a:buNone/>
              <a:defRPr b="1" sz="2400">
                <a:uFillTx/>
              </a:defRPr>
            </a:lvl1pPr>
            <a:lvl2pPr indent="0" marL="457200">
              <a:buNone/>
              <a:defRPr b="1" sz="2000">
                <a:uFillTx/>
              </a:defRPr>
            </a:lvl2pPr>
            <a:lvl3pPr indent="0" marL="914400">
              <a:buNone/>
              <a:defRPr b="1" sz="1800">
                <a:uFillTx/>
              </a:defRPr>
            </a:lvl3pPr>
            <a:lvl4pPr indent="0" marL="1371600">
              <a:buNone/>
              <a:defRPr b="1" sz="1600">
                <a:uFillTx/>
              </a:defRPr>
            </a:lvl4pPr>
            <a:lvl5pPr indent="0" marL="1828800">
              <a:buNone/>
              <a:defRPr b="1" sz="1600">
                <a:uFillTx/>
              </a:defRPr>
            </a:lvl5pPr>
            <a:lvl6pPr indent="0" marL="2286000">
              <a:buNone/>
              <a:defRPr b="1" sz="1600">
                <a:uFillTx/>
              </a:defRPr>
            </a:lvl6pPr>
            <a:lvl7pPr indent="0" marL="2743200">
              <a:buNone/>
              <a:defRPr b="1" sz="1600">
                <a:uFillTx/>
              </a:defRPr>
            </a:lvl7pPr>
            <a:lvl8pPr indent="0" marL="3200400">
              <a:buNone/>
              <a:defRPr b="1" sz="1600">
                <a:uFillTx/>
              </a:defRPr>
            </a:lvl8pPr>
            <a:lvl9pPr indent="0" marL="3657600">
              <a:buNone/>
              <a:defRPr b="1" sz="1600">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Conten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174875"/>
            <a:ext cx="4040188" cy="3951288"/>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Text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3" sz="quarter"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5025" y="1535113"/>
            <a:ext cx="4041775" cy="6397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indent="0" marL="0">
              <a:buNone/>
              <a:defRPr b="1" sz="2400">
                <a:uFillTx/>
              </a:defRPr>
            </a:lvl1pPr>
            <a:lvl2pPr indent="0" marL="457200">
              <a:buNone/>
              <a:defRPr b="1" sz="2000">
                <a:uFillTx/>
              </a:defRPr>
            </a:lvl2pPr>
            <a:lvl3pPr indent="0" marL="914400">
              <a:buNone/>
              <a:defRPr b="1" sz="1800">
                <a:uFillTx/>
              </a:defRPr>
            </a:lvl3pPr>
            <a:lvl4pPr indent="0" marL="1371600">
              <a:buNone/>
              <a:defRPr b="1" sz="1600">
                <a:uFillTx/>
              </a:defRPr>
            </a:lvl4pPr>
            <a:lvl5pPr indent="0" marL="1828800">
              <a:buNone/>
              <a:defRPr b="1" sz="1600">
                <a:uFillTx/>
              </a:defRPr>
            </a:lvl5pPr>
            <a:lvl6pPr indent="0" marL="2286000">
              <a:buNone/>
              <a:defRPr b="1" sz="1600">
                <a:uFillTx/>
              </a:defRPr>
            </a:lvl6pPr>
            <a:lvl7pPr indent="0" marL="2743200">
              <a:buNone/>
              <a:defRPr b="1" sz="1600">
                <a:uFillTx/>
              </a:defRPr>
            </a:lvl7pPr>
            <a:lvl8pPr indent="0" marL="3200400">
              <a:buNone/>
              <a:defRPr b="1" sz="1600">
                <a:uFillTx/>
              </a:defRPr>
            </a:lvl8pPr>
            <a:lvl9pPr indent="0" marL="3657600">
              <a:buNone/>
              <a:defRPr b="1" sz="1600">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Content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4" sz="quarte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45025" y="2174875"/>
            <a:ext cx="4041775" cy="3951288"/>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Date Placeholder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91776B72-3696-4C3F-BC51-AF5C39D3AAFA}" type="datetimeFigureOut">
              <a:rPr lang="en-US" smtClean="0">
                <a:uFillTx/>
              </a:rPr>
              <a:t>7/6/2020</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Footer Placeholder 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Slide Number Placeholder 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BBCEE56-73A7-4A9E-96EA-CB7126362A15}" type="slidenum">
              <a:rPr lang="en-US" smtClean="0">
                <a:uFillTx/>
              </a:r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6.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titleOnly">
  <p:cSld name="Title Only">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Date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91776B72-3696-4C3F-BC51-AF5C39D3AAFA}" type="datetimeFigureOut">
              <a:rPr lang="en-US" smtClean="0">
                <a:uFillTx/>
              </a:rPr>
              <a:t>7/6/2020</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Footer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lide Numb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BBCEE56-73A7-4A9E-96EA-CB7126362A15}" type="slidenum">
              <a:rPr lang="en-US" smtClean="0">
                <a:uFillTx/>
              </a:r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7.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blank">
  <p:cSld name="Blank">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Date Placeholder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91776B72-3696-4C3F-BC51-AF5C39D3AAFA}" type="datetimeFigureOut">
              <a:rPr lang="en-US" smtClean="0">
                <a:uFillTx/>
              </a:rPr>
              <a:t>7/6/2020</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Footer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Slide Number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BBCEE56-73A7-4A9E-96EA-CB7126362A15}" type="slidenum">
              <a:rPr lang="en-US" smtClean="0">
                <a:uFillTx/>
              </a:r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8.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objTx">
  <p:cSld name="Content with Captio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73050"/>
            <a:ext cx="3008313" cy="116205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algn="l">
              <a:defRPr b="1" sz="2000">
                <a:uFillTx/>
              </a:defRPr>
            </a:lvl1p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575050" y="273050"/>
            <a:ext cx="5111750" cy="585311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ex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435100"/>
            <a:ext cx="3008313" cy="46910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indent="0" marL="0">
              <a:buNone/>
              <a:defRPr sz="1400">
                <a:uFillTx/>
              </a:defRPr>
            </a:lvl1pPr>
            <a:lvl2pPr indent="0" marL="457200">
              <a:buNone/>
              <a:defRPr sz="1200">
                <a:uFillTx/>
              </a:defRPr>
            </a:lvl2pPr>
            <a:lvl3pPr indent="0" marL="914400">
              <a:buNone/>
              <a:defRPr sz="1000">
                <a:uFillTx/>
              </a:defRPr>
            </a:lvl3pPr>
            <a:lvl4pPr indent="0" marL="1371600">
              <a:buNone/>
              <a:defRPr sz="900">
                <a:uFillTx/>
              </a:defRPr>
            </a:lvl4pPr>
            <a:lvl5pPr indent="0" marL="1828800">
              <a:buNone/>
              <a:defRPr sz="900">
                <a:uFillTx/>
              </a:defRPr>
            </a:lvl5pPr>
            <a:lvl6pPr indent="0" marL="2286000">
              <a:buNone/>
              <a:defRPr sz="900">
                <a:uFillTx/>
              </a:defRPr>
            </a:lvl6pPr>
            <a:lvl7pPr indent="0" marL="2743200">
              <a:buNone/>
              <a:defRPr sz="900">
                <a:uFillTx/>
              </a:defRPr>
            </a:lvl7pPr>
            <a:lvl8pPr indent="0" marL="3200400">
              <a:buNone/>
              <a:defRPr sz="900">
                <a:uFillTx/>
              </a:defRPr>
            </a:lvl8pPr>
            <a:lvl9pPr indent="0" marL="3657600">
              <a:buNone/>
              <a:defRPr sz="900">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Date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91776B72-3696-4C3F-BC51-AF5C39D3AAFA}" type="datetimeFigureOut">
              <a:rPr lang="en-US" smtClean="0">
                <a:uFillTx/>
              </a:rPr>
              <a:t>7/6/2020</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Foot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Slide Number Placeholder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BBCEE56-73A7-4A9E-96EA-CB7126362A15}" type="slidenum">
              <a:rPr lang="en-US" smtClean="0">
                <a:uFillTx/>
              </a:r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9.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reserve="1" type="picTx">
  <p:cSld name="Picture with Captio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92288" y="4800600"/>
            <a:ext cx="5486400" cy="566738"/>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lstStyle>
            <a:lvl1pPr algn="l">
              <a:defRPr b="1" sz="2000">
                <a:uFillTx/>
              </a:defRPr>
            </a:lvl1p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Picture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pic"/>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92288" y="612775"/>
            <a:ext cx="5486400" cy="41148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indent="0" marL="0">
              <a:buNone/>
              <a:defRPr sz="3200">
                <a:uFillTx/>
              </a:defRPr>
            </a:lvl1pPr>
            <a:lvl2pPr indent="0" marL="457200">
              <a:buNone/>
              <a:defRPr sz="2800">
                <a:uFillTx/>
              </a:defRPr>
            </a:lvl2pPr>
            <a:lvl3pPr indent="0" marL="914400">
              <a:buNone/>
              <a:defRPr sz="2400">
                <a:uFillTx/>
              </a:defRPr>
            </a:lvl3pPr>
            <a:lvl4pPr indent="0" marL="1371600">
              <a:buNone/>
              <a:defRPr sz="2000">
                <a:uFillTx/>
              </a:defRPr>
            </a:lvl4pPr>
            <a:lvl5pPr indent="0" marL="1828800">
              <a:buNone/>
              <a:defRPr sz="2000">
                <a:uFillTx/>
              </a:defRPr>
            </a:lvl5pPr>
            <a:lvl6pPr indent="0" marL="2286000">
              <a:buNone/>
              <a:defRPr sz="2000">
                <a:uFillTx/>
              </a:defRPr>
            </a:lvl6pPr>
            <a:lvl7pPr indent="0" marL="2743200">
              <a:buNone/>
              <a:defRPr sz="2000">
                <a:uFillTx/>
              </a:defRPr>
            </a:lvl7pPr>
            <a:lvl8pPr indent="0" marL="3200400">
              <a:buNone/>
              <a:defRPr sz="2000">
                <a:uFillTx/>
              </a:defRPr>
            </a:lvl8pPr>
            <a:lvl9pPr indent="0" marL="3657600">
              <a:buNone/>
              <a:defRPr sz="2000">
                <a:uFillTx/>
              </a:defRPr>
            </a:lvl9pPr>
          </a:lstStyle>
          <a:p>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ext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92288" y="5367338"/>
            <a:ext cx="5486400" cy="804862"/>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lvl1pPr indent="0" marL="0">
              <a:buNone/>
              <a:defRPr sz="1400">
                <a:uFillTx/>
              </a:defRPr>
            </a:lvl1pPr>
            <a:lvl2pPr indent="0" marL="457200">
              <a:buNone/>
              <a:defRPr sz="1200">
                <a:uFillTx/>
              </a:defRPr>
            </a:lvl2pPr>
            <a:lvl3pPr indent="0" marL="914400">
              <a:buNone/>
              <a:defRPr sz="1000">
                <a:uFillTx/>
              </a:defRPr>
            </a:lvl3pPr>
            <a:lvl4pPr indent="0" marL="1371600">
              <a:buNone/>
              <a:defRPr sz="900">
                <a:uFillTx/>
              </a:defRPr>
            </a:lvl4pPr>
            <a:lvl5pPr indent="0" marL="1828800">
              <a:buNone/>
              <a:defRPr sz="900">
                <a:uFillTx/>
              </a:defRPr>
            </a:lvl5pPr>
            <a:lvl6pPr indent="0" marL="2286000">
              <a:buNone/>
              <a:defRPr sz="900">
                <a:uFillTx/>
              </a:defRPr>
            </a:lvl6pPr>
            <a:lvl7pPr indent="0" marL="2743200">
              <a:buNone/>
              <a:defRPr sz="900">
                <a:uFillTx/>
              </a:defRPr>
            </a:lvl7pPr>
            <a:lvl8pPr indent="0" marL="3200400">
              <a:buNone/>
              <a:defRPr sz="900">
                <a:uFillTx/>
              </a:defRPr>
            </a:lvl8pPr>
            <a:lvl9pPr indent="0" marL="3657600">
              <a:buNone/>
              <a:defRPr sz="900">
                <a:uFillTx/>
              </a:defRPr>
            </a:lvl9pPr>
          </a:lstStyle>
          <a:p>
            <a:pPr lvl="0"/>
            <a:r>
              <a:rPr lang="en-US" smtClean="0">
                <a:uFillTx/>
              </a:rPr>
              <a:t>Click to edit Master text styles</a:t>
            </a: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Date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0"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91776B72-3696-4C3F-BC51-AF5C39D3AAFA}" type="datetimeFigureOut">
              <a:rPr lang="en-US" smtClean="0">
                <a:uFillTx/>
              </a:rPr>
              <a:t>7/6/2020</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Foot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1"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Slide Number Placeholder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2"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lstStyle/>
          <a:p>
            <a:fld id="{6BBCEE56-73A7-4A9E-96EA-CB7126362A15}" type="slidenum">
              <a:rPr lang="en-US" smtClean="0">
                <a:uFillTx/>
              </a:rPr>
              <a:t>‹#›</a:t>
            </a:fld>
            <a:endParaRPr lang="en-US">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Masters/_rels/slideMaster1.xml.rels><?xml version="1.0" standalone="yes" ?><Relationships xmlns="http://schemas.openxmlformats.org/package/2006/relationships"><Relationship Id="rId1" Target="../slideLayouts/slideLayout1.xml" Type="http://schemas.openxmlformats.org/officeDocument/2006/relationships/slideLayout"></Relationship><Relationship Id="rId2" Target="../slideLayouts/slideLayout2.xml" Type="http://schemas.openxmlformats.org/officeDocument/2006/relationships/slideLayout"></Relationship><Relationship Id="rId3" Target="../slideLayouts/slideLayout3.xml" Type="http://schemas.openxmlformats.org/officeDocument/2006/relationships/slideLayout"></Relationship><Relationship Id="rId4" Target="../slideLayouts/slideLayout4.xml" Type="http://schemas.openxmlformats.org/officeDocument/2006/relationships/slideLayout"></Relationship><Relationship Id="rId5" Target="../slideLayouts/slideLayout5.xml" Type="http://schemas.openxmlformats.org/officeDocument/2006/relationships/slideLayout"></Relationship><Relationship Id="rId6" Target="../slideLayouts/slideLayout6.xml" Type="http://schemas.openxmlformats.org/officeDocument/2006/relationships/slideLayout"></Relationship><Relationship Id="rId7" Target="../slideLayouts/slideLayout7.xml" Type="http://schemas.openxmlformats.org/officeDocument/2006/relationships/slideLayout"></Relationship><Relationship Id="rId8" Target="../slideLayouts/slideLayout8.xml" Type="http://schemas.openxmlformats.org/officeDocument/2006/relationships/slideLayout"></Relationship><Relationship Id="rId9" Target="../slideLayouts/slideLayout9.xml" Type="http://schemas.openxmlformats.org/officeDocument/2006/relationships/slideLayout"></Relationship><Relationship Id="rId10" Target="../slideLayouts/slideLayout10.xml" Type="http://schemas.openxmlformats.org/officeDocument/2006/relationships/slideLayout"></Relationship><Relationship Id="rId11" Target="../slideLayouts/slideLayout11.xml" Type="http://schemas.openxmlformats.org/officeDocument/2006/relationships/slideLayout"></Relationship><Relationship Id="rId12" Target="../theme/theme1.xml" Type="http://schemas.openxmlformats.org/officeDocument/2006/relationships/theme"></Relationship></Relationships>
</file>

<file path=ppt/slideMasters/slideMaster1.xml><?xml version="1.0" encoding="utf-8"?>
<p:sldMaster xmlns:a="http://schemas.openxmlformats.org/drawingml/2006/main" xmlns:p="http://schemas.openxmlformats.org/presentationml/2006/main" xmlns:s="http://schemas.openxmlformats.org/officeDocument/2006/sharedTypes" xmlns:r="http://schemas.openxmlformats.org/officeDocument/2006/relationships">
  <p:cSld>
    <p:bg>
      <p:bgRef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x="1001">
        <a:schemeClr val="bg1"/>
      </p:bgRef>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Title Placeholder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274638"/>
            <a:ext cx="8229600" cy="11430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45720" lIns="91440" rIns="91440" rtlCol="0" tIns="45720" vert="horz">
            <a:normAutofit/>
          </a:bodyPr>
          <a:lstStyle/>
          <a:p>
            <a:r>
              <a:rPr lang="en-US" smtClean="0">
                <a:uFillTx/>
              </a:rPr>
              <a:t>Click to edit Master title style</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Tex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1600200"/>
            <a:ext cx="8229600" cy="4525963"/>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bIns="45720" lIns="91440" rIns="91440" rtlCol="0" tIns="45720" vert="horz">
            <a:normAutofit/>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Date Placeholder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2" sz="half"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6356350"/>
            <a:ext cx="2133600" cy="365125"/>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45720" lIns="91440" rIns="91440" rtlCol="0" tIns="45720" vert="horz"/>
          <a:lstStyle>
            <a:lvl1pPr algn="l">
              <a:defRPr sz="1200">
                <a:solidFill>
                  <a:schemeClr val="tx1">
                    <a:tint val="75000"/>
                  </a:schemeClr>
                </a:solidFill>
                <a:uFillTx/>
              </a:defRPr>
            </a:lvl1pPr>
          </a:lstStyle>
          <a:p>
            <a:fld id="{91776B72-3696-4C3F-BC51-AF5C39D3AAFA}" type="datetimeFigureOut">
              <a:rPr lang="en-US" smtClean="0">
                <a:uFillTx/>
              </a:rPr>
              <a:t>7/6/2020</a:t>
            </a:fld>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Footer Placeholder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3" sz="quarter"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24200" y="6356350"/>
            <a:ext cx="2895600" cy="365125"/>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45720" lIns="91440" rIns="91440" rtlCol="0" tIns="45720" vert="horz"/>
          <a:lstStyle>
            <a:lvl1pPr algn="ctr">
              <a:defRPr sz="1200">
                <a:solidFill>
                  <a:schemeClr val="tx1">
                    <a:tint val="75000"/>
                  </a:schemeClr>
                </a:solidFill>
                <a:uFillTx/>
              </a:defRPr>
            </a:lvl1pPr>
          </a:lstStyle>
          <a:p>
            <a:endParaRPr lang="en-US">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Slide Number Placeholder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4" sz="quarter"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553200" y="6356350"/>
            <a:ext cx="2133600" cy="365125"/>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bIns="45720" lIns="91440" rIns="91440" rtlCol="0" tIns="45720" vert="horz"/>
          <a:lstStyle>
            <a:lvl1pPr algn="r">
              <a:defRPr sz="1200">
                <a:solidFill>
                  <a:schemeClr val="tx1">
                    <a:tint val="75000"/>
                  </a:schemeClr>
                </a:solidFill>
                <a:uFillTx/>
              </a:defRPr>
            </a:lvl1pPr>
          </a:lstStyle>
          <a:p>
            <a:fld id="{6BBCEE56-73A7-4A9E-96EA-CB7126362A15}" type="slidenum">
              <a:rPr lang="en-US" smtClean="0">
                <a:uFillTx/>
              </a:rPr>
              <a:t>‹#›</a:t>
            </a:fld>
            <a:endParaRPr lang="en-US">
              <a:uFillTx/>
            </a:endParaRPr>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lt2" folHlink="folHlink" hlink="hlink" tx1="dk1" tx2="dk2"/>
  <p:sldLayoutIdLst>
    <p:sldLayoutId r:id="rId1" id="2147483661"/>
    <p:sldLayoutId r:id="rId2" id="2147483662"/>
    <p:sldLayoutId r:id="rId3" id="2147483663"/>
    <p:sldLayoutId r:id="rId4" id="2147483664"/>
    <p:sldLayoutId r:id="rId5" id="2147483665"/>
    <p:sldLayoutId r:id="rId6" id="2147483666"/>
    <p:sldLayoutId r:id="rId7" id="2147483667"/>
    <p:sldLayoutId r:id="rId8" id="2147483668"/>
    <p:sldLayoutId r:id="rId9" id="2147483669"/>
    <p:sldLayoutId r:id="rId10" id="2147483670"/>
    <p:sldLayoutId r:id="rId11" id="2147483671"/>
  </p:sldLayoutIdLst>
  <p:txStyles>
    <p:title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vl1pPr algn="ctr" defTabSz="914400" eaLnBrk="1" hangingPunct="1" latinLnBrk="0" rtl="0">
        <a:spcBef>
          <a:spcPct val="0"/>
        </a:spcBef>
        <a:buNone/>
        <a:defRPr kern="1200" sz="4400">
          <a:solidFill>
            <a:schemeClr val="tx1"/>
          </a:solidFill>
          <a:uFillTx/>
          <a:latin typeface="+mj-lt"/>
          <a:ea typeface="+mj-ea"/>
          <a:cs typeface="+mj-cs"/>
        </a:defRPr>
      </a:lvl1pPr>
    </p:titleStyle>
    <p:body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lvl1pPr algn="l" defTabSz="914400" eaLnBrk="1" hangingPunct="1" indent="-342900" latinLnBrk="0" marL="342900" rtl="0">
        <a:spcBef>
          <a:spcPct val="20000"/>
        </a:spcBef>
        <a:buFont charset="0" panose="020B0604020202020204" pitchFamily="34" typeface="Arial"/>
        <a:buChar char="•"/>
        <a:defRPr kern="1200" sz="3200">
          <a:solidFill>
            <a:schemeClr val="tx1"/>
          </a:solidFill>
          <a:uFillTx/>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uFillTx/>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uFillTx/>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uFillTx/>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uFillTx/>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uFillTx/>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uFillTx/>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uFillTx/>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uFillTx/>
          <a:latin typeface="+mn-lt"/>
          <a:ea typeface="+mn-ea"/>
          <a:cs typeface="+mn-cs"/>
        </a:defRPr>
      </a:lvl9pPr>
    </p:bodyStyle>
    <p:other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defRPr lang="en-US">
          <a:uFillTx/>
        </a:defRPr>
      </a:defPPr>
      <a:lvl1pPr algn="l" defTabSz="914400" eaLnBrk="1" hangingPunct="1" latinLnBrk="0" marL="0" rtl="0">
        <a:defRPr kern="1200" sz="1800">
          <a:solidFill>
            <a:schemeClr val="tx1"/>
          </a:solidFill>
          <a:uFillTx/>
          <a:latin typeface="+mn-lt"/>
          <a:ea typeface="+mn-ea"/>
          <a:cs typeface="+mn-cs"/>
        </a:defRPr>
      </a:lvl1pPr>
      <a:lvl2pPr algn="l" defTabSz="914400" eaLnBrk="1" hangingPunct="1" latinLnBrk="0" marL="457200" rtl="0">
        <a:defRPr kern="1200" sz="1800">
          <a:solidFill>
            <a:schemeClr val="tx1"/>
          </a:solidFill>
          <a:uFillTx/>
          <a:latin typeface="+mn-lt"/>
          <a:ea typeface="+mn-ea"/>
          <a:cs typeface="+mn-cs"/>
        </a:defRPr>
      </a:lvl2pPr>
      <a:lvl3pPr algn="l" defTabSz="914400" eaLnBrk="1" hangingPunct="1" latinLnBrk="0" marL="914400" rtl="0">
        <a:defRPr kern="1200" sz="1800">
          <a:solidFill>
            <a:schemeClr val="tx1"/>
          </a:solidFill>
          <a:uFillTx/>
          <a:latin typeface="+mn-lt"/>
          <a:ea typeface="+mn-ea"/>
          <a:cs typeface="+mn-cs"/>
        </a:defRPr>
      </a:lvl3pPr>
      <a:lvl4pPr algn="l" defTabSz="914400" eaLnBrk="1" hangingPunct="1" latinLnBrk="0" marL="1371600" rtl="0">
        <a:defRPr kern="1200" sz="1800">
          <a:solidFill>
            <a:schemeClr val="tx1"/>
          </a:solidFill>
          <a:uFillTx/>
          <a:latin typeface="+mn-lt"/>
          <a:ea typeface="+mn-ea"/>
          <a:cs typeface="+mn-cs"/>
        </a:defRPr>
      </a:lvl4pPr>
      <a:lvl5pPr algn="l" defTabSz="914400" eaLnBrk="1" hangingPunct="1" latinLnBrk="0" marL="1828800" rtl="0">
        <a:defRPr kern="1200" sz="1800">
          <a:solidFill>
            <a:schemeClr val="tx1"/>
          </a:solidFill>
          <a:uFillTx/>
          <a:latin typeface="+mn-lt"/>
          <a:ea typeface="+mn-ea"/>
          <a:cs typeface="+mn-cs"/>
        </a:defRPr>
      </a:lvl5pPr>
      <a:lvl6pPr algn="l" defTabSz="914400" eaLnBrk="1" hangingPunct="1" latinLnBrk="0" marL="2286000" rtl="0">
        <a:defRPr kern="1200" sz="1800">
          <a:solidFill>
            <a:schemeClr val="tx1"/>
          </a:solidFill>
          <a:uFillTx/>
          <a:latin typeface="+mn-lt"/>
          <a:ea typeface="+mn-ea"/>
          <a:cs typeface="+mn-cs"/>
        </a:defRPr>
      </a:lvl6pPr>
      <a:lvl7pPr algn="l" defTabSz="914400" eaLnBrk="1" hangingPunct="1" latinLnBrk="0" marL="2743200" rtl="0">
        <a:defRPr kern="1200" sz="1800">
          <a:solidFill>
            <a:schemeClr val="tx1"/>
          </a:solidFill>
          <a:uFillTx/>
          <a:latin typeface="+mn-lt"/>
          <a:ea typeface="+mn-ea"/>
          <a:cs typeface="+mn-cs"/>
        </a:defRPr>
      </a:lvl7pPr>
      <a:lvl8pPr algn="l" defTabSz="914400" eaLnBrk="1" hangingPunct="1" latinLnBrk="0" marL="3200400" rtl="0">
        <a:defRPr kern="1200" sz="1800">
          <a:solidFill>
            <a:schemeClr val="tx1"/>
          </a:solidFill>
          <a:uFillTx/>
          <a:latin typeface="+mn-lt"/>
          <a:ea typeface="+mn-ea"/>
          <a:cs typeface="+mn-cs"/>
        </a:defRPr>
      </a:lvl8pPr>
      <a:lvl9pPr algn="l" defTabSz="914400" eaLnBrk="1" hangingPunct="1" latinLnBrk="0" marL="3657600" rtl="0">
        <a:defRPr kern="1200" sz="1800">
          <a:solidFill>
            <a:schemeClr val="tx1"/>
          </a:solidFill>
          <a:uFillTx/>
          <a:latin typeface="+mn-lt"/>
          <a:ea typeface="+mn-ea"/>
          <a:cs typeface="+mn-cs"/>
        </a:defRPr>
      </a:lvl9pPr>
    </p:otherStyle>
  </p:txStyles>
</p:sldMaster>
</file>

<file path=ppt/slides/_rels/slide1.xml.rels><?xml version="1.0" standalone="yes" ?><Relationships xmlns="http://schemas.openxmlformats.org/package/2006/relationships"><Relationship Id="rId1" Target="../slideLayouts/slideLayout1.xml" Type="http://schemas.openxmlformats.org/officeDocument/2006/relationships/slideLayout"></Relationship><Relationship Id="rId2" Target="../media/image1.png" Type="http://schemas.openxmlformats.org/officeDocument/2006/relationships/image"></Relationship><Relationship Id="rId3" Target="../media/image2.png" Type="http://schemas.openxmlformats.org/officeDocument/2006/relationships/image"></Relationship><Relationship Id="rId4" Target="../media/image3.png" Type="http://schemas.openxmlformats.org/officeDocument/2006/relationships/image"></Relationship><Relationship Id="rId5" Target="../media/image4.jpeg" Type="http://schemas.openxmlformats.org/officeDocument/2006/relationships/image"></Relationship></Relationships>
</file>

<file path=ppt/slides/_rels/slide2.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4.jpeg" Type="http://schemas.openxmlformats.org/officeDocument/2006/relationships/image"></Relationship></Relationships>
</file>

<file path=ppt/slides/_rels/slide3.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5.jpeg" Type="http://schemas.openxmlformats.org/officeDocument/2006/relationships/image"></Relationship></Relationships>
</file>

<file path=ppt/slides/_rels/slide4.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6.png" Type="http://schemas.openxmlformats.org/officeDocument/2006/relationships/image"></Relationship><Relationship Id="rId3" Target="../media/image7.png" Type="http://schemas.openxmlformats.org/officeDocument/2006/relationships/image"></Relationship><Relationship Id="rId4" Target="../media/image8.jpeg" Type="http://schemas.openxmlformats.org/officeDocument/2006/relationships/image"></Relationship><Relationship Id="rId5" Target="../media/image9.png" Type="http://schemas.openxmlformats.org/officeDocument/2006/relationships/image"></Relationship></Relationships>
</file>

<file path=ppt/slides/_rels/slide5.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10.jpeg" Type="http://schemas.openxmlformats.org/officeDocument/2006/relationships/image"></Relationship><Relationship Id="rId3" Target="../media/image11.jpeg" Type="http://schemas.openxmlformats.org/officeDocument/2006/relationships/image"></Relationship><Relationship Id="rId4" Target="../media/image12.png" Type="http://schemas.openxmlformats.org/officeDocument/2006/relationships/image"></Relationship><Relationship Id="rId5" Target="../media/image13.png" Type="http://schemas.openxmlformats.org/officeDocument/2006/relationships/image"></Relationship></Relationships>
</file>

<file path=ppt/slides/_rels/slide6.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10.jpeg" Type="http://schemas.openxmlformats.org/officeDocument/2006/relationships/image"></Relationship><Relationship Id="rId3" Target="../media/image14.jpeg" Type="http://schemas.openxmlformats.org/officeDocument/2006/relationships/image"></Relationship><Relationship Id="rId4" Target="../media/image15.png" Type="http://schemas.openxmlformats.org/officeDocument/2006/relationships/image"></Relationship><Relationship Id="rId5" Target="../media/image16.png" Type="http://schemas.openxmlformats.org/officeDocument/2006/relationships/image"></Relationship></Relationships>
</file>

<file path=ppt/slides/_rels/slide7.xml.rels><?xml version="1.0" standalone="yes" ?><Relationships xmlns="http://schemas.openxmlformats.org/package/2006/relationships"><Relationship Id="rId1" Target="../slideLayouts/slideLayout2.xml" Type="http://schemas.openxmlformats.org/officeDocument/2006/relationships/slideLayout"></Relationship><Relationship Id="rId2" Target="../media/image17.png" Type="http://schemas.openxmlformats.org/officeDocument/2006/relationships/image"></Relationship></Relationships>
</file>

<file path=ppt/slides/slide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 name="Picture 1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65018" y="278263"/>
            <a:ext cx="1371600" cy="1294228"/>
          </a:xfrm>
          <a:prstGeom prst="rect">
            <a:avLst/>
          </a:prstGeom>
          <a:noFill/>
          <a:ln>
            <a:noFill/>
          </a:ln>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 name="Title 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150745" y="304800"/>
            <a:ext cx="4724400" cy="12954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a:bodyPr>
          <a:lstStyle/>
          <a:p>
            <a:r>
              <a:rPr dirty="0" lang="en-US" smtClean="0" sz="3200">
                <a:uFillTx/>
                <a:latin charset="0" panose="02000506000000020003" pitchFamily="2" typeface="KG True Colors"/>
              </a:rPr>
              <a:t>Interactive Cooking Lesson</a:t>
            </a:r>
            <a:endParaRPr dirty="0" lang="en-US" sz="3200">
              <a:uFillTx/>
              <a:latin charset="0" panose="02000506000000020003" pitchFamily="2" typeface="KG True Colors"/>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 name="Subtitle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12545" y="3855893"/>
            <a:ext cx="6400800" cy="609600"/>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a:bodyPr>
          <a:lstStyle/>
          <a:p>
            <a:r>
              <a:rPr dirty="0" lang="en-US" smtClean="0">
                <a:solidFill>
                  <a:schemeClr val="tx1"/>
                </a:solidFill>
                <a:uFillTx/>
                <a:latin charset="0" panose="02000506000000020003" pitchFamily="2" typeface="KG True Colors"/>
              </a:rPr>
              <a:t>Review Classroom Expectations</a:t>
            </a:r>
          </a:p>
          <a:p>
            <a:endParaRPr dirty="0" lang="en-US" smtClean="0">
              <a:solidFill>
                <a:schemeClr val="tx1"/>
              </a:solidFill>
              <a:uFillTx/>
              <a:latin charset="0" panose="02000506000000020003" pitchFamily="2" typeface="KG True Colors"/>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 name="Picture 5"/>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85800" y="4655127"/>
            <a:ext cx="3827145" cy="1866900"/>
          </a:xfrm>
          <a:prstGeom prst="rect">
            <a:avLst/>
          </a:prstGeom>
          <a:noFill/>
          <a:ln>
            <a:noFill/>
          </a:ln>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 name="Picture 6"/>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4"/>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4600845" y="4662054"/>
            <a:ext cx="3835134" cy="1880755"/>
          </a:xfrm>
          <a:prstGeom prst="rect">
            <a:avLst/>
          </a:prstGeom>
          <a:noFill/>
          <a:ln>
            <a:noFill/>
          </a:ln>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5"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676400" y="1641764"/>
            <a:ext cx="1675150" cy="1675150"/>
          </a:xfrm>
          <a:prstGeom prst="rect">
            <a:avLst/>
          </a:prstGeom>
          <a:noFill/>
          <a:ln>
            <a:noFill/>
          </a:ln>
          <a:effectLst/>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 name="TextBox 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351550" y="2002285"/>
            <a:ext cx="3958653" cy="954107"/>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square">
            <a:spAutoFit/>
          </a:bodyPr>
          <a:lstStyle/>
          <a:p>
            <a:pPr algn="ctr"/>
            <a:r>
              <a:rPr b="1" dirty="0" lang="en-US" smtClean="0" sz="2800">
                <a:uFillTx/>
                <a:latin charset="0" panose="02000506000000020003" pitchFamily="2" typeface="KG True Colors"/>
              </a:rPr>
              <a:t>Dragons Love Tacos</a:t>
            </a:r>
          </a:p>
          <a:p>
            <a:pPr algn="ctr"/>
            <a:r>
              <a:rPr b="1" dirty="0" lang="en-US" smtClean="0" sz="2800">
                <a:uFillTx/>
                <a:latin charset="0" panose="02000506000000020003" pitchFamily="2" typeface="KG True Colors"/>
              </a:rPr>
              <a:t>Let’s  Make : Tacos</a:t>
            </a:r>
            <a:endParaRPr b="1" dirty="0" lang="en-US" sz="2800">
              <a:uFillTx/>
              <a:latin charset="0" panose="02000506000000020003" pitchFamily="2" typeface="KG True Colors"/>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Rectangle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124200" y="564546"/>
            <a:ext cx="3538538" cy="954107"/>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square">
            <a:spAutoFit/>
          </a:bodyPr>
          <a:lstStyle/>
          <a:p>
            <a:pPr algn="ctr" lvl="0"/>
            <a:r>
              <a:rPr dirty="0" lang="en-US" sz="2800">
                <a:solidFill>
                  <a:srgbClr val="000000"/>
                </a:solidFill>
                <a:uFillTx/>
                <a:latin charset="0" panose="02000506000000020003" pitchFamily="2" typeface="KG True Colors"/>
              </a:rPr>
              <a:t>Interactive Cooking Lesson</a:t>
            </a:r>
            <a:endParaRPr dirty="0" lang="en-US" sz="2800">
              <a:solidFill>
                <a:srgbClr val="000000"/>
              </a:solidFill>
              <a:uFillTx/>
              <a:latin charset="0" panose="02000506000000020003" pitchFamily="2" typeface="KG True Colors"/>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676400" y="1641764"/>
            <a:ext cx="1675150" cy="1675150"/>
          </a:xfrm>
          <a:prstGeom prst="rect">
            <a:avLst/>
          </a:prstGeom>
          <a:noFill/>
          <a:ln>
            <a:noFill/>
          </a:ln>
          <a:effectLst/>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TextBox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351550" y="2002285"/>
            <a:ext cx="3958653" cy="954107"/>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square">
            <a:spAutoFit/>
          </a:bodyPr>
          <a:lstStyle/>
          <a:p>
            <a:pPr algn="ctr"/>
            <a:r>
              <a:rPr b="1" dirty="0" lang="en-US" smtClean="0" sz="2800">
                <a:uFillTx/>
                <a:latin charset="0" panose="02000506000000020003" pitchFamily="2" typeface="KG True Colors"/>
              </a:rPr>
              <a:t>Dragons Love Tacos</a:t>
            </a:r>
          </a:p>
          <a:p>
            <a:pPr algn="ctr"/>
            <a:r>
              <a:rPr b="1" dirty="0" lang="en-US" smtClean="0" sz="2800">
                <a:uFillTx/>
                <a:latin charset="0" panose="02000506000000020003" pitchFamily="2" typeface="KG True Colors"/>
              </a:rPr>
              <a:t>Let’s  Make : Tacos</a:t>
            </a:r>
            <a:endParaRPr b="1" dirty="0" lang="en-US" sz="2800">
              <a:uFillTx/>
              <a:latin charset="0" panose="02000506000000020003" pitchFamily="2" typeface="KG True Colors"/>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Rectangl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3446" y="3319412"/>
            <a:ext cx="8299554" cy="1631216"/>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square">
            <a:spAutoFit/>
          </a:bodyPr>
          <a:lstStyle/>
          <a:p>
            <a:pPr algn="ctr"/>
            <a:r>
              <a:rPr dirty="0" lang="en-US" smtClean="0" sz="2000">
                <a:uFillTx/>
                <a:latin charset="0" panose="02000506000000020003" pitchFamily="2" typeface="KG True Colors"/>
              </a:rPr>
              <a:t>Hello Parents,</a:t>
            </a:r>
          </a:p>
          <a:p>
            <a:pPr algn="ctr"/>
            <a:r>
              <a:rPr dirty="0" lang="en-US" smtClean="0" sz="2000" u="sng">
                <a:uFillTx/>
                <a:latin charset="0" panose="02000506000000020003" pitchFamily="2" typeface="KG True Colors"/>
              </a:rPr>
              <a:t>First</a:t>
            </a:r>
            <a:r>
              <a:rPr dirty="0" lang="en-US" smtClean="0" sz="2000">
                <a:uFillTx/>
                <a:latin charset="0" panose="02000506000000020003" pitchFamily="2" typeface="KG True Colors"/>
              </a:rPr>
              <a:t> we typically read the story paired with our cooking lesson however this week Ms. Maggie has read “Dragons Love Tacos” as part of our ELA lesson. </a:t>
            </a:r>
            <a:r>
              <a:rPr dirty="0" lang="en-US" sz="2000">
                <a:uFillTx/>
                <a:latin charset="0" panose="02000506000000020003" pitchFamily="2" typeface="KG True Colors"/>
              </a:rPr>
              <a:t>I</a:t>
            </a:r>
            <a:r>
              <a:rPr dirty="0" lang="en-US" smtClean="0" sz="2000">
                <a:uFillTx/>
                <a:latin charset="0" panose="02000506000000020003" pitchFamily="2" typeface="KG True Colors"/>
              </a:rPr>
              <a:t>f you would like to view it again you may, otherwise feel free to continue on with this cooking lesson!</a:t>
            </a:r>
            <a:endParaRPr dirty="0" lang="en-US" smtClean="0" sz="2000">
              <a:uFillTx/>
              <a:latin charset="0" panose="02000506000000020003" pitchFamily="2" typeface="KG True Colors"/>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Rectangle 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63446" y="5108894"/>
            <a:ext cx="8229600" cy="1323439"/>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wrap="square">
            <a:spAutoFit/>
          </a:bodyPr>
          <a:lstStyle/>
          <a:p>
            <a:pPr algn="ctr"/>
            <a:r>
              <a:rPr b="1" dirty="0" lang="en-US" smtClean="0" sz="2000">
                <a:uFillTx/>
                <a:latin charset="0" panose="02000506000000020003" pitchFamily="2" typeface="KG True Colors"/>
              </a:rPr>
              <a:t>During the lesson please encourage your child to use their 5 senses, (sight, smell, touch, taste and hearing). You can also practice counting, for example when stirring. While engaging your child in stirring, scooping and pouring you are also encouraging fine motor skills! </a:t>
            </a:r>
            <a:endParaRPr b="1" dirty="0" lang="en-US" sz="2000">
              <a:uFillTx/>
              <a:latin charset="0" panose="02000506000000020003" pitchFamily="2" typeface="KG True Colors"/>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50"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85800" y="838200"/>
            <a:ext cx="1828800" cy="1828800"/>
          </a:xfrm>
          <a:prstGeom prst="rect">
            <a:avLst/>
          </a:prstGeom>
          <a:noFill/>
          <a:ln>
            <a:noFill/>
          </a:ln>
          <a:effectLst/>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extBox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971800" y="459938"/>
            <a:ext cx="4800600" cy="3170099"/>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square">
            <a:spAutoFit/>
          </a:bodyPr>
          <a:lstStyle/>
          <a:p>
            <a:pPr algn="ctr"/>
            <a:r>
              <a:rPr dirty="0" lang="en-US" smtClean="0" sz="2000" u="sng">
                <a:uFillTx/>
                <a:latin charset="0" panose="02000506000000020003" pitchFamily="2" typeface="KG True Colors"/>
              </a:rPr>
              <a:t>You will need:</a:t>
            </a:r>
          </a:p>
          <a:p>
            <a:pPr algn="ctr"/>
            <a:r>
              <a:rPr dirty="0" lang="en-US" sz="2000">
                <a:uFillTx/>
                <a:latin charset="0" panose="02000506000000020003" pitchFamily="2" typeface="KG True Colors"/>
              </a:rPr>
              <a:t>*</a:t>
            </a:r>
            <a:r>
              <a:rPr b="1" dirty="0" lang="en-US" smtClean="0" sz="2000">
                <a:uFillTx/>
                <a:latin charset="0" panose="02000506000000020003" pitchFamily="2" typeface="KG True Colors"/>
              </a:rPr>
              <a:t>Taco Shells </a:t>
            </a:r>
            <a:r>
              <a:rPr dirty="0" lang="en-US" smtClean="0" sz="2000">
                <a:uFillTx/>
                <a:latin charset="0" panose="02000506000000020003" pitchFamily="2" typeface="KG True Colors"/>
              </a:rPr>
              <a:t>(hard or soft based on your preference)</a:t>
            </a:r>
          </a:p>
          <a:p>
            <a:pPr algn="ctr"/>
            <a:r>
              <a:rPr dirty="0" lang="en-US" smtClean="0" sz="2000">
                <a:uFillTx/>
                <a:latin charset="0" panose="02000506000000020003" pitchFamily="2" typeface="KG True Colors"/>
              </a:rPr>
              <a:t>*</a:t>
            </a:r>
            <a:r>
              <a:rPr b="1" dirty="0" lang="en-US" smtClean="0" sz="2000">
                <a:uFillTx/>
                <a:latin charset="0" panose="02000506000000020003" pitchFamily="2" typeface="KG True Colors"/>
              </a:rPr>
              <a:t>Ground Beef with Taco Seasoning </a:t>
            </a:r>
            <a:r>
              <a:rPr dirty="0" lang="en-US" smtClean="0" sz="2000">
                <a:uFillTx/>
                <a:latin charset="0" panose="02000506000000020003" pitchFamily="2" typeface="KG True Colors"/>
              </a:rPr>
              <a:t>(prepare this prior to your lesson)</a:t>
            </a:r>
          </a:p>
          <a:p>
            <a:pPr algn="ctr"/>
            <a:r>
              <a:rPr dirty="0" lang="en-US" smtClean="0" sz="2000">
                <a:uFillTx/>
                <a:latin charset="0" panose="02000506000000020003" pitchFamily="2" typeface="KG True Colors"/>
              </a:rPr>
              <a:t>*</a:t>
            </a:r>
            <a:r>
              <a:rPr b="1" dirty="0" lang="en-US" smtClean="0" sz="2000">
                <a:uFillTx/>
                <a:latin charset="0" panose="02000506000000020003" pitchFamily="2" typeface="KG True Colors"/>
              </a:rPr>
              <a:t>Shredded Cheese</a:t>
            </a:r>
          </a:p>
          <a:p>
            <a:pPr algn="ctr"/>
            <a:r>
              <a:rPr dirty="0" lang="en-US" smtClean="0" sz="2000">
                <a:uFillTx/>
                <a:latin charset="0" panose="02000506000000020003" pitchFamily="2" typeface="KG True Colors"/>
              </a:rPr>
              <a:t>*</a:t>
            </a:r>
            <a:r>
              <a:rPr b="1" dirty="0" lang="en-US" smtClean="0" sz="2000">
                <a:uFillTx/>
                <a:latin charset="0" panose="02000506000000020003" pitchFamily="2" typeface="KG True Colors"/>
              </a:rPr>
              <a:t>Lettuce</a:t>
            </a:r>
          </a:p>
          <a:p>
            <a:pPr algn="ctr"/>
            <a:r>
              <a:rPr dirty="0" lang="en-US" smtClean="0" sz="2000">
                <a:uFillTx/>
                <a:latin charset="0" panose="02000506000000020003" pitchFamily="2" typeface="KG True Colors"/>
              </a:rPr>
              <a:t>*</a:t>
            </a:r>
            <a:r>
              <a:rPr b="1" dirty="0" lang="en-US" smtClean="0" sz="2000">
                <a:uFillTx/>
                <a:latin charset="0" panose="02000506000000020003" pitchFamily="2" typeface="KG True Colors"/>
              </a:rPr>
              <a:t>Diced Tomatoes </a:t>
            </a:r>
            <a:r>
              <a:rPr dirty="0" lang="en-US" smtClean="0" sz="2000">
                <a:uFillTx/>
                <a:latin charset="0" panose="02000506000000020003" pitchFamily="2" typeface="KG True Colors"/>
              </a:rPr>
              <a:t>(Also prepare this prior to your lesson)</a:t>
            </a:r>
          </a:p>
          <a:p>
            <a:pPr algn="ctr"/>
            <a:r>
              <a:rPr dirty="0" lang="en-US" smtClean="0" sz="2000">
                <a:uFillTx/>
                <a:latin charset="0" panose="02000506000000020003" pitchFamily="2" typeface="KG True Colors"/>
              </a:rPr>
              <a:t>*</a:t>
            </a:r>
            <a:r>
              <a:rPr b="1" dirty="0" lang="en-US" smtClean="0" sz="2000">
                <a:uFillTx/>
                <a:latin charset="0" panose="02000506000000020003" pitchFamily="2" typeface="KG True Colors"/>
              </a:rPr>
              <a:t>Sour Cream</a:t>
            </a:r>
            <a:endParaRPr b="1" dirty="0" lang="en-US" sz="2000">
              <a:uFillTx/>
              <a:latin charset="0" panose="02000506000000020003" pitchFamily="2" typeface="KG True Colors"/>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TextBox 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762000" y="3876258"/>
            <a:ext cx="8001000" cy="2246769"/>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square">
            <a:spAutoFit/>
          </a:bodyPr>
          <a:lstStyle/>
          <a:p>
            <a:pPr algn="ctr"/>
            <a:r>
              <a:rPr dirty="0" lang="en-US" smtClean="0" sz="2000">
                <a:uFillTx/>
                <a:latin charset="0" panose="02000506000000020003" pitchFamily="2" typeface="KG True Colors"/>
              </a:rPr>
              <a:t>Review Directions:</a:t>
            </a:r>
          </a:p>
          <a:p>
            <a:pPr algn="ctr" indent="-342900" marL="342900">
              <a:buAutoNum type="arabicPeriod"/>
            </a:pPr>
            <a:r>
              <a:rPr dirty="0" lang="en-US" smtClean="0" sz="2000">
                <a:uFillTx/>
                <a:latin charset="0" panose="02000506000000020003" pitchFamily="2" typeface="KG True Colors"/>
              </a:rPr>
              <a:t>Start with a taco shell, hard or soft whichever you prefer.</a:t>
            </a:r>
          </a:p>
          <a:p>
            <a:pPr algn="ctr" indent="-342900" marL="342900">
              <a:buAutoNum type="arabicPeriod"/>
            </a:pPr>
            <a:r>
              <a:rPr dirty="0" lang="en-US" smtClean="0" sz="2000">
                <a:uFillTx/>
                <a:latin charset="0" panose="02000506000000020003" pitchFamily="2" typeface="KG True Colors"/>
              </a:rPr>
              <a:t>Next add ground </a:t>
            </a:r>
            <a:r>
              <a:rPr dirty="0" lang="en-US" sz="2000">
                <a:uFillTx/>
                <a:latin charset="0" panose="02000506000000020003" pitchFamily="2" typeface="KG True Colors"/>
              </a:rPr>
              <a:t>b</a:t>
            </a:r>
            <a:r>
              <a:rPr dirty="0" lang="en-US" smtClean="0" sz="2000">
                <a:uFillTx/>
                <a:latin charset="0" panose="02000506000000020003" pitchFamily="2" typeface="KG True Colors"/>
              </a:rPr>
              <a:t>eef with taco seasoning.</a:t>
            </a:r>
          </a:p>
          <a:p>
            <a:pPr algn="ctr" indent="-342900" marL="342900">
              <a:buAutoNum type="arabicPeriod"/>
            </a:pPr>
            <a:r>
              <a:rPr dirty="0" lang="en-US" smtClean="0" sz="2000">
                <a:uFillTx/>
                <a:latin charset="0" panose="02000506000000020003" pitchFamily="2" typeface="KG True Colors"/>
              </a:rPr>
              <a:t>Sprinkle Shredded Cheese over protein.</a:t>
            </a:r>
          </a:p>
          <a:p>
            <a:pPr algn="ctr" indent="-342900" marL="342900">
              <a:buAutoNum type="arabicPeriod"/>
            </a:pPr>
            <a:r>
              <a:rPr dirty="0" lang="en-US" smtClean="0" sz="2000">
                <a:uFillTx/>
                <a:latin charset="0" panose="02000506000000020003" pitchFamily="2" typeface="KG True Colors"/>
              </a:rPr>
              <a:t>Add desired amount of lettuce.</a:t>
            </a:r>
          </a:p>
          <a:p>
            <a:pPr algn="ctr" indent="-342900" marL="342900">
              <a:buAutoNum type="arabicPeriod"/>
            </a:pPr>
            <a:r>
              <a:rPr dirty="0" lang="en-US" smtClean="0" sz="2000">
                <a:uFillTx/>
                <a:latin charset="0" panose="02000506000000020003" pitchFamily="2" typeface="KG True Colors"/>
              </a:rPr>
              <a:t>Evenly </a:t>
            </a:r>
            <a:r>
              <a:rPr dirty="0" lang="en-US" sz="2000">
                <a:uFillTx/>
                <a:latin charset="0" panose="02000506000000020003" pitchFamily="2" typeface="KG True Colors"/>
              </a:rPr>
              <a:t>d</a:t>
            </a:r>
            <a:r>
              <a:rPr dirty="0" lang="en-US" smtClean="0" sz="2000">
                <a:uFillTx/>
                <a:latin charset="0" panose="02000506000000020003" pitchFamily="2" typeface="KG True Colors"/>
              </a:rPr>
              <a:t>isperse diced tomatoes over cheese.</a:t>
            </a:r>
          </a:p>
          <a:p>
            <a:pPr algn="ctr" indent="-342900" marL="342900">
              <a:buAutoNum type="arabicPeriod"/>
            </a:pPr>
            <a:r>
              <a:rPr dirty="0" lang="en-US" smtClean="0" sz="2000">
                <a:uFillTx/>
                <a:latin charset="0" panose="02000506000000020003" pitchFamily="2" typeface="KG True Colors"/>
              </a:rPr>
              <a:t>Lastly, add desired amount of Sour Cream!</a:t>
            </a:r>
            <a:endParaRPr dirty="0" lang="en-US" sz="2000">
              <a:uFillTx/>
              <a:latin charset="0" panose="02000506000000020003" pitchFamily="2" typeface="KG True Colors"/>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39711" y="6098043"/>
            <a:ext cx="8229600" cy="7159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a:bodyPr>
          <a:lstStyle/>
          <a:p>
            <a:pPr algn="ctr" indent="0" marL="0">
              <a:buNone/>
            </a:pPr>
            <a:r>
              <a:rPr dirty="0" lang="en-US" smtClean="0">
                <a:uFillTx/>
                <a:latin charset="0" panose="02000506000000020003" pitchFamily="2" typeface="KG True Colors"/>
              </a:rPr>
              <a:t>Collect all items necessary prior to the lesson.</a:t>
            </a:r>
            <a:endParaRPr dirty="0" lang="en-US">
              <a:uFillTx/>
              <a:latin charset="0" panose="02000506000000020003" pitchFamily="2" typeface="KG True Colors"/>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Picture 3"/>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343092" y="2819400"/>
            <a:ext cx="4883856" cy="1510140"/>
          </a:xfrm>
          <a:prstGeom prst="rect">
            <a:avLst/>
          </a:prstGeom>
          <a:noFill/>
          <a:ln>
            <a:noFill/>
          </a:ln>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Picture 4"/>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5226948" y="2819400"/>
            <a:ext cx="3345568" cy="1535775"/>
          </a:xfrm>
          <a:prstGeom prst="rect">
            <a:avLst/>
          </a:prstGeom>
          <a:noFill/>
          <a:ln>
            <a:noFill/>
          </a:ln>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Grp="1"/>
          </p:cNvSpPr>
          <p:nvPr>
            <p:ph idx="1"/>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57200" y="4876800"/>
            <a:ext cx="8229600" cy="1249363"/>
          </a:xfr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ormAutofit fontScale="92500" lnSpcReduction="20000"/>
          </a:bodyPr>
          <a:lstStyle/>
          <a:p>
            <a:pPr algn="ctr" indent="0" marL="0">
              <a:buNone/>
            </a:pPr>
            <a:r>
              <a:rPr dirty="0" lang="en-US" smtClean="0">
                <a:uFillTx/>
                <a:latin charset="0" panose="02000506000000020003" pitchFamily="2" typeface="KG True Colors"/>
              </a:rPr>
              <a:t>Each cooking lesson begins with each student washing or sanitizing their hands as this is a good life skill.</a:t>
            </a:r>
            <a:endParaRPr dirty="0" lang="en-US">
              <a:uFillTx/>
              <a:latin charset="0" panose="02000506000000020003" pitchFamily="2" typeface="KG True Colors"/>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074"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4"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143000" y="442912"/>
            <a:ext cx="2214563" cy="2214563"/>
          </a:xfrm>
          <a:prstGeom prst="rect">
            <a:avLst/>
          </a:prstGeom>
          <a:noFill/>
          <a:ln>
            <a:noFill/>
          </a:ln>
          <a:effectLst/>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TextBox 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611380" y="1288583"/>
            <a:ext cx="3288352" cy="461665"/>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square">
            <a:spAutoFit/>
          </a:bodyPr>
          <a:lstStyle/>
          <a:p>
            <a:r>
              <a:rPr dirty="0" lang="en-US" smtClean="0" sz="2400">
                <a:uFillTx/>
                <a:latin charset="0" panose="02000506000000020003" pitchFamily="2" typeface="KG True Colors"/>
              </a:rPr>
              <a:t>Wash / Sanitize hands</a:t>
            </a:r>
            <a:endParaRPr dirty="0" lang="en-US" sz="2400">
              <a:uFillTx/>
              <a:latin charset="0" panose="02000506000000020003" pitchFamily="2" typeface="KG True Colors"/>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075" name="Picture 3"/>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5"/>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896609" y="767361"/>
            <a:ext cx="1600200" cy="1565663"/>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098"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038069" y="381000"/>
            <a:ext cx="1752600" cy="1752600"/>
          </a:xfrm>
          <a:prstGeom prst="rect">
            <a:avLst/>
          </a:prstGeom>
          <a:noFill/>
          <a:ln>
            <a:noFill/>
          </a:ln>
          <a:effectLst/>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038069" y="4572000"/>
            <a:ext cx="1752600" cy="1752600"/>
          </a:xfrm>
          <a:prstGeom prst="rect">
            <a:avLst/>
          </a:prstGeom>
          <a:noFill/>
          <a:ln>
            <a:noFill/>
          </a:ln>
          <a:effectLst/>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038069" y="2438400"/>
            <a:ext cx="1752600" cy="1752600"/>
          </a:xfrm>
          <a:prstGeom prst="rect">
            <a:avLst/>
          </a:prstGeom>
          <a:noFill/>
          <a:ln>
            <a:noFill/>
          </a:ln>
          <a:effectLst/>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TextBox 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352800" y="729734"/>
            <a:ext cx="2362200" cy="954107"/>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square">
            <a:spAutoFit/>
          </a:bodyPr>
          <a:lstStyle/>
          <a:p>
            <a:pPr algn="ctr"/>
            <a:r>
              <a:rPr dirty="0" lang="en-US" smtClean="0" sz="2800">
                <a:uFillTx/>
                <a:latin charset="0" panose="02000506000000020003" pitchFamily="2" typeface="KG True Colors"/>
              </a:rPr>
              <a:t>Start with a Taco Shell</a:t>
            </a:r>
            <a:r>
              <a:rPr dirty="0" lang="en-US" smtClean="0">
                <a:uFillTx/>
                <a:latin charset="0" panose="02000506000000020003" pitchFamily="2" typeface="KG True Colors"/>
              </a:rPr>
              <a:t>.</a:t>
            </a:r>
            <a:endParaRPr dirty="0" lang="en-US">
              <a:uFillTx/>
              <a:latin charset="0" panose="02000506000000020003" pitchFamily="2" typeface="KG True Colors"/>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TextBox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873739" y="2622202"/>
            <a:ext cx="3352800" cy="1384995"/>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square">
            <a:spAutoFit/>
          </a:bodyPr>
          <a:lstStyle/>
          <a:p>
            <a:pPr algn="ctr"/>
            <a:r>
              <a:rPr dirty="0" lang="en-US" smtClean="0" sz="2800">
                <a:uFillTx/>
                <a:latin charset="0" panose="02000506000000020003" pitchFamily="2" typeface="KG True Colors"/>
              </a:rPr>
              <a:t>Next add ground beef with taco seasoning.</a:t>
            </a:r>
            <a:endParaRPr dirty="0" lang="en-US" sz="2800">
              <a:uFillTx/>
              <a:latin charset="0" panose="02000506000000020003" pitchFamily="2" typeface="KG True Colors"/>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TextBox 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895600" y="4971246"/>
            <a:ext cx="3962400" cy="954107"/>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square">
            <a:spAutoFit/>
          </a:bodyPr>
          <a:lstStyle/>
          <a:p>
            <a:pPr algn="ctr"/>
            <a:r>
              <a:rPr dirty="0" lang="en-US" smtClean="0" sz="2800">
                <a:uFillTx/>
                <a:latin charset="0" panose="02000506000000020003" pitchFamily="2" typeface="KG True Colors"/>
              </a:rPr>
              <a:t>Sprinkle shredded cheese over protein.</a:t>
            </a:r>
            <a:endParaRPr dirty="0" lang="en-US" sz="2800">
              <a:uFillTx/>
              <a:latin charset="0" panose="02000506000000020003" pitchFamily="2" typeface="KG True Colors"/>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Crispy taco shells — Stock Photo © jirkaejc #100375972" id="4100" name="Picture 4"/>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212754" y="286830"/>
            <a:ext cx="1226609" cy="1839913"/>
          </a:xfrm>
          <a:prstGeom prst="rect">
            <a:avLst/>
          </a:prstGeom>
          <a:noFill/>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Low Carb Taco Seasoning Recipe (Keto, Gluten-free) | Low Carb Maven" id="9" name="AutoShape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noChangeArrowheads="1" noChangeAspect="1"/>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155575" y="-144463"/>
            <a:ext cx="304800" cy="304801"/>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20" compatLnSpc="1" lIns="91440" numCol="1" rIns="91440" tIns="45720" vert="horz" wrap="square">
            <a:prstTxWarp prst="textNoShape">
              <a:avLst/>
            </a:prstTxWarp>
          </a:bodyPr>
          <a:lstStyle/>
          <a:p>
            <a:endParaRPr lang="en-US">
              <a:uFillTx/>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103" name="Picture 7"/>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4"/>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168693" y="2106197"/>
            <a:ext cx="1378614" cy="2071687"/>
          </a:xfrm>
          <a:prstGeom prst="rect">
            <a:avLst/>
          </a:prstGeom>
          <a:noFill/>
          <a:ln>
            <a:noFill/>
          </a:ln>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104" name="Picture 8"/>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5"/>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858000" y="4426509"/>
            <a:ext cx="1719264" cy="1719264"/>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914400" y="2471503"/>
            <a:ext cx="1752600" cy="1752600"/>
          </a:xfrm>
          <a:prstGeom prst="rect">
            <a:avLst/>
          </a:prstGeom>
          <a:noFill/>
          <a:ln>
            <a:noFill/>
          </a:ln>
          <a:effectLst/>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914400" y="4648200"/>
            <a:ext cx="1752600" cy="1752600"/>
          </a:xfrm>
          <a:prstGeom prst="rect">
            <a:avLst/>
          </a:prstGeom>
          <a:noFill/>
          <a:ln>
            <a:noFill/>
          </a:ln>
          <a:effectLst/>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TextBox 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864370" y="2870749"/>
            <a:ext cx="3766903" cy="954107"/>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square">
            <a:spAutoFit/>
          </a:bodyPr>
          <a:lstStyle/>
          <a:p>
            <a:pPr algn="ctr"/>
            <a:r>
              <a:rPr dirty="0" lang="en-US" smtClean="0" sz="2800">
                <a:uFillTx/>
                <a:latin charset="0" panose="02000506000000020003" pitchFamily="2" typeface="KG True Colors"/>
              </a:rPr>
              <a:t>Evenly disperse diced tomatoes over cheese.</a:t>
            </a:r>
            <a:endParaRPr dirty="0" lang="en-US" sz="2800">
              <a:uFillTx/>
              <a:latin charset="0" panose="02000506000000020003" pitchFamily="2" typeface="KG True Colors"/>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TextBox 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830952" y="4867152"/>
            <a:ext cx="3833736" cy="1384995"/>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square">
            <a:spAutoFit/>
          </a:bodyPr>
          <a:lstStyle/>
          <a:p>
            <a:pPr algn="ctr"/>
            <a:r>
              <a:rPr dirty="0" lang="en-US" smtClean="0" sz="2800">
                <a:uFillTx/>
                <a:latin charset="0" panose="02000506000000020003" pitchFamily="2" typeface="KG True Colors"/>
              </a:rPr>
              <a:t>Lastly, add desired amount of sour cream and enjoy!</a:t>
            </a:r>
            <a:endParaRPr dirty="0" lang="en-US" sz="2800">
              <a:uFillTx/>
              <a:latin charset="0" panose="02000506000000020003" pitchFamily="2" typeface="KG True Colors"/>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Diced Tomatoes - Ready Pac" id="6146"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632522" y="2662003"/>
            <a:ext cx="2114234" cy="1371600"/>
          </a:xfrm>
          <a:prstGeom prst="rect">
            <a:avLst/>
          </a:prstGeom>
          <a:noFill/>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cstate="print"/>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914400" y="400362"/>
            <a:ext cx="1752600" cy="1752600"/>
          </a:xfrm>
          <a:prstGeom prst="rect">
            <a:avLst/>
          </a:prstGeom>
          <a:noFill/>
          <a:ln>
            <a:noFill/>
          </a:ln>
          <a:effectLst/>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 name="TextBox 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864369" y="799608"/>
            <a:ext cx="3766903" cy="954107"/>
          </a:xfrm>
          <a:prstGeom prst="rect">
            <a:avLst/>
          </a:prstGeom>
          <a:noFill/>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rtlCol="0" wrap="square">
            <a:spAutoFit/>
          </a:bodyPr>
          <a:lstStyle/>
          <a:p>
            <a:pPr algn="ctr"/>
            <a:r>
              <a:rPr dirty="0" lang="en-US" smtClean="0" sz="2800">
                <a:uFillTx/>
                <a:latin charset="0" panose="02000506000000020003" pitchFamily="2" typeface="KG True Colors"/>
              </a:rPr>
              <a:t>Add desired amount of lettuce.</a:t>
            </a:r>
            <a:endParaRPr dirty="0" lang="en-US" sz="2800">
              <a:uFillTx/>
              <a:latin charset="0" panose="02000506000000020003" pitchFamily="2" typeface="KG True Colors"/>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147" name="Picture 3"/>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4"/>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640953" y="4679601"/>
            <a:ext cx="1760095" cy="1760095"/>
          </a:xfrm>
          <a:prstGeom prst="rect">
            <a:avLst/>
          </a:prstGeom>
          <a:noFill/>
          <a:ln>
            <a:noFill/>
          </a:ln>
        </p:spPr>
      </p:pic>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148" name="Picture 4"/>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5"/>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6454200" y="209862"/>
            <a:ext cx="2133600" cy="2133600"/>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 name=""/>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Picture 2"/>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picLocks noChangeArrowheads="1" noChangeAspect="1"/>
          </p:cNvPicPr>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2"/>
          <a:srcRect/>
          <a:stretch>
            <a:fillRect/>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bwMode="auto">
          <a:xfrm>
            <a:off x="2747097" y="914400"/>
            <a:ext cx="3705225" cy="1847850"/>
          </a:xfrm>
          <a:prstGeom prst="rect">
            <a:avLst/>
          </a:prstGeom>
          <a:noFill/>
          <a:ln>
            <a:noFill/>
          </a:ln>
        </p:spPr>
      </p:pic>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Content Placeholder 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84910" y="3048000"/>
            <a:ext cx="8229600" cy="2590800"/>
          </a:xfrm>
          <a:prstGeom prst="rect">
            <a:avLst/>
          </a:prstGeom>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bIns="45720" lIns="91440" rIns="91440" rtlCol="0" tIns="45720" vert="horz">
            <a:normAutofit fontScale="55000" lnSpcReduction="20000"/>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uFillTx/>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uFillTx/>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uFillTx/>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uFillTx/>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uFillTx/>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uFillTx/>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uFillTx/>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uFillTx/>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uFillTx/>
                <a:latin typeface="+mn-lt"/>
                <a:ea typeface="+mn-ea"/>
                <a:cs typeface="+mn-cs"/>
              </a:defRPr>
            </a:lvl9pPr>
          </a:lstStyle>
          <a:p>
            <a:pPr algn="ctr" indent="0" marL="0">
              <a:buFont charset="0" panose="020B0604020202020204" pitchFamily="34" typeface="Arial"/>
              <a:buNone/>
            </a:pPr>
            <a:endParaRPr dirty="0" lang="en-US" smtClean="0">
              <a:uFillTx/>
              <a:latin charset="0" panose="02000506000000020003" pitchFamily="2" typeface="KG True Colors"/>
            </a:endParaRPr>
          </a:p>
          <a:p>
            <a:pPr algn="ctr" indent="0" marL="0">
              <a:buFont charset="0" panose="020B0604020202020204" pitchFamily="34" typeface="Arial"/>
              <a:buNone/>
            </a:pPr>
            <a:r>
              <a:rPr dirty="0" lang="en-US" smtClean="0">
                <a:solidFill>
                  <a:schemeClr val="tx2">
                    <a:lumMod val="50000"/>
                  </a:schemeClr>
                </a:solidFill>
                <a:uFillTx/>
                <a:latin charset="0" panose="02000506000000020003" pitchFamily="2" typeface="KG True Colors"/>
              </a:rPr>
              <a:t>After each cooking lesson we talk about whether or not each student was able to follow classroom expectations, if they were they earn two spot cards, each one is worth 5 minutes. </a:t>
            </a:r>
          </a:p>
          <a:p>
            <a:pPr algn="ctr" indent="0" marL="0">
              <a:buFont charset="0" panose="020B0604020202020204" pitchFamily="34" typeface="Arial"/>
              <a:buNone/>
            </a:pPr>
            <a:r>
              <a:rPr dirty="0" lang="en-US" smtClean="0">
                <a:solidFill>
                  <a:schemeClr val="tx2">
                    <a:lumMod val="50000"/>
                  </a:schemeClr>
                </a:solidFill>
                <a:uFillTx/>
                <a:latin charset="0" panose="02000506000000020003" pitchFamily="2" typeface="KG True Colors"/>
              </a:rPr>
              <a:t>Did they participate with a quiet mouth, safe hands and body, listening ears and were they able to remain in their seat? </a:t>
            </a:r>
          </a:p>
          <a:p>
            <a:pPr algn="ctr" indent="0" marL="0">
              <a:buFont charset="0" panose="020B0604020202020204" pitchFamily="34" typeface="Arial"/>
              <a:buNone/>
            </a:pPr>
            <a:r>
              <a:rPr dirty="0" lang="en-US" smtClean="0">
                <a:solidFill>
                  <a:schemeClr val="tx2">
                    <a:lumMod val="50000"/>
                  </a:schemeClr>
                </a:solidFill>
                <a:uFillTx/>
                <a:latin charset="0" panose="02000506000000020003" pitchFamily="2" typeface="KG True Colors"/>
              </a:rPr>
              <a:t>Now this may look different for your child while at home but it is good to revisit and reward for following expectations during lessons. Typically each student works for the same spot reward each day and are able to earn a total of 10 minutes.</a:t>
            </a:r>
            <a:endParaRPr dirty="0" lang="en-US">
              <a:solidFill>
                <a:schemeClr val="tx2">
                  <a:lumMod val="50000"/>
                </a:schemeClr>
              </a:solidFill>
              <a:uFillTx/>
              <a:latin charset="0" panose="02000506000000020003" pitchFamily="2" typeface="KG True Colors"/>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theme/theme1.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otalTime>70</TotalTime>
  <Words>418</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Interactive Cooking Lesson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Cassie Machen</dc:creator>
  <cp:lastModifiedBy>Cassie Machen</cp:lastModifiedBy>
  <cp:revision>7</cp:revision>
  <dcterms:created xsi:type="dcterms:W3CDTF">2020-07-06T15:45:20Z</dcterms:created>
  <dcterms:modified xsi:type="dcterms:W3CDTF">2020-07-06T16:55:31Z</dcterms:modified>
</cp:coreProperties>
</file>