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028BC2-5AFB-46E3-9308-B45F5518CD1C}"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51352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28BC2-5AFB-46E3-9308-B45F5518CD1C}"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123533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28BC2-5AFB-46E3-9308-B45F5518CD1C}"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145484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28BC2-5AFB-46E3-9308-B45F5518CD1C}"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216816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028BC2-5AFB-46E3-9308-B45F5518CD1C}"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83362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028BC2-5AFB-46E3-9308-B45F5518CD1C}"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397092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028BC2-5AFB-46E3-9308-B45F5518CD1C}"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5508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028BC2-5AFB-46E3-9308-B45F5518CD1C}"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225485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28BC2-5AFB-46E3-9308-B45F5518CD1C}"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152369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28BC2-5AFB-46E3-9308-B45F5518CD1C}"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199468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28BC2-5AFB-46E3-9308-B45F5518CD1C}"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D1BA2-7ED5-4C76-AAD5-BA4FF38B7163}" type="slidenum">
              <a:rPr lang="en-US" smtClean="0"/>
              <a:t>‹#›</a:t>
            </a:fld>
            <a:endParaRPr lang="en-US"/>
          </a:p>
        </p:txBody>
      </p:sp>
    </p:spTree>
    <p:extLst>
      <p:ext uri="{BB962C8B-B14F-4D97-AF65-F5344CB8AC3E}">
        <p14:creationId xmlns:p14="http://schemas.microsoft.com/office/powerpoint/2010/main" val="287030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8BC2-5AFB-46E3-9308-B45F5518CD1C}" type="datetimeFigureOut">
              <a:rPr lang="en-US" smtClean="0"/>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D1BA2-7ED5-4C76-AAD5-BA4FF38B7163}" type="slidenum">
              <a:rPr lang="en-US" smtClean="0"/>
              <a:t>‹#›</a:t>
            </a:fld>
            <a:endParaRPr lang="en-US"/>
          </a:p>
        </p:txBody>
      </p:sp>
    </p:spTree>
    <p:extLst>
      <p:ext uri="{BB962C8B-B14F-4D97-AF65-F5344CB8AC3E}">
        <p14:creationId xmlns:p14="http://schemas.microsoft.com/office/powerpoint/2010/main" val="294429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0745" y="304800"/>
            <a:ext cx="4724400" cy="1295400"/>
          </a:xfrm>
        </p:spPr>
        <p:txBody>
          <a:bodyPr>
            <a:normAutofit/>
          </a:body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sp>
        <p:nvSpPr>
          <p:cNvPr id="3" name="Subtitle 2"/>
          <p:cNvSpPr>
            <a:spLocks noGrp="1"/>
          </p:cNvSpPr>
          <p:nvPr>
            <p:ph type="subTitle" idx="1"/>
          </p:nvPr>
        </p:nvSpPr>
        <p:spPr>
          <a:xfrm>
            <a:off x="1371600" y="3886200"/>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72491"/>
            <a:ext cx="5838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388" y="4648200"/>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54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0"/>
            <a:ext cx="4724400" cy="1295400"/>
          </a:xfrm>
        </p:spPr>
        <p:txBody>
          <a:bodyPr>
            <a:normAutofit/>
          </a:body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sp>
        <p:nvSpPr>
          <p:cNvPr id="3" name="Subtitle 2"/>
          <p:cNvSpPr>
            <a:spLocks noGrp="1"/>
          </p:cNvSpPr>
          <p:nvPr>
            <p:ph type="subTitle" idx="1"/>
          </p:nvPr>
        </p:nvSpPr>
        <p:spPr/>
        <p:txBody>
          <a:bodyPr>
            <a:normAutofit fontScale="62500" lnSpcReduction="20000"/>
          </a:bodyPr>
          <a:lstStyle/>
          <a:p>
            <a:r>
              <a:rPr lang="en-US" dirty="0" smtClean="0">
                <a:solidFill>
                  <a:schemeClr val="tx1"/>
                </a:solidFill>
                <a:latin typeface="KG True Colors" panose="02000506000000020003" pitchFamily="2" charset="0"/>
              </a:rPr>
              <a:t>Hello Parents,</a:t>
            </a:r>
          </a:p>
          <a:p>
            <a:r>
              <a:rPr lang="en-US" u="sng" dirty="0" smtClean="0">
                <a:solidFill>
                  <a:schemeClr val="tx1"/>
                </a:solidFill>
                <a:latin typeface="KG True Colors" panose="02000506000000020003" pitchFamily="2" charset="0"/>
              </a:rPr>
              <a:t>First</a:t>
            </a:r>
            <a:r>
              <a:rPr lang="en-US" dirty="0" smtClean="0">
                <a:solidFill>
                  <a:schemeClr val="tx1"/>
                </a:solidFill>
                <a:latin typeface="KG True Colors" panose="02000506000000020003" pitchFamily="2" charset="0"/>
              </a:rPr>
              <a:t> we read the story “Cloudy With a Chance of Meatballs”.</a:t>
            </a:r>
          </a:p>
          <a:p>
            <a:r>
              <a:rPr lang="en-US" dirty="0" smtClean="0">
                <a:solidFill>
                  <a:schemeClr val="tx1"/>
                </a:solidFill>
                <a:latin typeface="KG True Colors" panose="02000506000000020003" pitchFamily="2" charset="0"/>
              </a:rPr>
              <a:t>You have a couple options here, you can either read the story with your child, watch it on </a:t>
            </a:r>
            <a:r>
              <a:rPr lang="en-US" dirty="0" err="1" smtClean="0">
                <a:solidFill>
                  <a:schemeClr val="tx1"/>
                </a:solidFill>
                <a:latin typeface="KG True Colors" panose="02000506000000020003" pitchFamily="2" charset="0"/>
              </a:rPr>
              <a:t>youtube</a:t>
            </a:r>
            <a:r>
              <a:rPr lang="en-US" dirty="0" smtClean="0">
                <a:solidFill>
                  <a:schemeClr val="tx1"/>
                </a:solidFill>
                <a:latin typeface="KG True Colors" panose="02000506000000020003" pitchFamily="2" charset="0"/>
              </a:rPr>
              <a:t> or watch the video I have included.</a:t>
            </a:r>
            <a:endParaRPr lang="en-US" dirty="0">
              <a:solidFill>
                <a:schemeClr val="tx1"/>
              </a:solidFill>
              <a:latin typeface="KG True Colors" panose="02000506000000020003"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5838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3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10200"/>
            <a:ext cx="8229600" cy="715963"/>
          </a:xfrm>
        </p:spPr>
        <p:txBody>
          <a:bodyPr>
            <a:normAutofit/>
          </a:bodyPr>
          <a:lstStyle/>
          <a:p>
            <a:pPr marL="0" indent="0" algn="ctr">
              <a:buNone/>
            </a:pPr>
            <a:r>
              <a:rPr lang="en-US" dirty="0" smtClean="0">
                <a:latin typeface="KG True Colors" panose="02000506000000020003" pitchFamily="2" charset="0"/>
              </a:rPr>
              <a:t>Collect all items necessary prior to the lesson.</a:t>
            </a:r>
            <a:endParaRPr lang="en-US" dirty="0">
              <a:latin typeface="KG True Colors" panose="02000506000000020003"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920" y="457200"/>
            <a:ext cx="58864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51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5263"/>
            <a:ext cx="58674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26" y="2427622"/>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782" y="2427622"/>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5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0"/>
            <a:ext cx="56769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2162175"/>
            <a:ext cx="559117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413" y="4313959"/>
            <a:ext cx="55626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39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078163"/>
          </a:xfrm>
        </p:spPr>
        <p:txBody>
          <a:bodyPr>
            <a:normAutofit/>
          </a:bodyPr>
          <a:lstStyle/>
          <a:p>
            <a:pPr marL="0" indent="0">
              <a:buNone/>
            </a:pPr>
            <a:r>
              <a:rPr lang="en-US" dirty="0" smtClean="0">
                <a:latin typeface="KG True Colors" panose="02000506000000020003" pitchFamily="2" charset="0"/>
              </a:rPr>
              <a:t>During the lesson please encourage your child use their 5 senses, (sight, smell, touch, taste and hearing). You can also practice counting, for example when stirring. While engaging your child in stirring, scooping and pouring you are also encouraging fine motor skills! </a:t>
            </a:r>
            <a:endParaRPr lang="en-US" dirty="0">
              <a:latin typeface="KG True Colors" panose="02000506000000020003"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5961"/>
            <a:ext cx="57054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16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459163"/>
          </a:xfrm>
        </p:spPr>
        <p:txBody>
          <a:bodyPr>
            <a:normAutofit fontScale="70000" lnSpcReduction="20000"/>
          </a:bodyPr>
          <a:lstStyle/>
          <a:p>
            <a:pPr marL="0" indent="0" algn="ctr">
              <a:buNone/>
            </a:pPr>
            <a:r>
              <a:rPr lang="en-US" dirty="0" smtClean="0">
                <a:latin typeface="KG True Colors" panose="02000506000000020003" pitchFamily="2" charset="0"/>
              </a:rPr>
              <a:t>Now we wait and enjoy in a few hours!</a:t>
            </a:r>
          </a:p>
          <a:p>
            <a:pPr marL="0" indent="0" algn="ctr">
              <a:buNone/>
            </a:pPr>
            <a:endParaRPr lang="en-US" dirty="0" smtClean="0">
              <a:latin typeface="KG True Colors" panose="02000506000000020003" pitchFamily="2" charset="0"/>
            </a:endParaRPr>
          </a:p>
          <a:p>
            <a:pPr marL="0" indent="0" algn="ctr">
              <a:buNone/>
            </a:pPr>
            <a:r>
              <a:rPr lang="en-US" dirty="0" smtClean="0">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None/>
            </a:pPr>
            <a:r>
              <a:rPr lang="en-US" dirty="0" smtClean="0">
                <a:latin typeface="KG True Colors" panose="02000506000000020003" pitchFamily="2" charset="0"/>
              </a:rPr>
              <a:t>Did they participate with a quiet mouth, safe hands and body, listening ears and were they able to remain in their seat? </a:t>
            </a:r>
          </a:p>
          <a:p>
            <a:pPr marL="0" indent="0" algn="ctr">
              <a:buNone/>
            </a:pPr>
            <a:r>
              <a:rPr lang="en-US" dirty="0" smtClean="0">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a:t>
            </a:r>
            <a:r>
              <a:rPr lang="en-US" smtClean="0">
                <a:latin typeface="KG True Colors" panose="02000506000000020003" pitchFamily="2" charset="0"/>
              </a:rPr>
              <a:t>total </a:t>
            </a:r>
            <a:r>
              <a:rPr lang="en-US" smtClean="0">
                <a:latin typeface="KG True Colors" panose="02000506000000020003" pitchFamily="2" charset="0"/>
              </a:rPr>
              <a:t>of 10 </a:t>
            </a:r>
            <a:r>
              <a:rPr lang="en-US" dirty="0" smtClean="0">
                <a:latin typeface="KG True Colors" panose="02000506000000020003" pitchFamily="2" charset="0"/>
              </a:rPr>
              <a:t>minutes.</a:t>
            </a:r>
            <a:endParaRPr lang="en-US" dirty="0">
              <a:latin typeface="KG True Colors" panose="02000506000000020003" pitchFamily="2"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555" y="286616"/>
            <a:ext cx="55626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939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252</Words>
  <Application>Microsoft Office PowerPoint</Application>
  <PresentationFormat>On-screen Show (4:3)</PresentationFormat>
  <Paragraphs>14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Interactive Cooking Lesson</vt:lpstr>
      <vt:lpstr>Interactive Cooking Lesson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Cassie Machen</dc:creator>
  <cp:lastModifiedBy>Cassie Machen</cp:lastModifiedBy>
  <cp:revision>10</cp:revision>
  <dcterms:created xsi:type="dcterms:W3CDTF">2020-03-28T23:47:37Z</dcterms:created>
  <dcterms:modified xsi:type="dcterms:W3CDTF">2020-03-30T15:08:53Z</dcterms:modified>
</cp:coreProperties>
</file>