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EDB-DD3C-4999-83DB-D48B10B7AF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5AA-D549-476C-B619-1F06485E2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3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EDB-DD3C-4999-83DB-D48B10B7AF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5AA-D549-476C-B619-1F06485E2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2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EDB-DD3C-4999-83DB-D48B10B7AF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5AA-D549-476C-B619-1F06485E2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6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EDB-DD3C-4999-83DB-D48B10B7AF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5AA-D549-476C-B619-1F06485E2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8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EDB-DD3C-4999-83DB-D48B10B7AF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5AA-D549-476C-B619-1F06485E2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EDB-DD3C-4999-83DB-D48B10B7AF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5AA-D549-476C-B619-1F06485E2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1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EDB-DD3C-4999-83DB-D48B10B7AF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5AA-D549-476C-B619-1F06485E2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8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EDB-DD3C-4999-83DB-D48B10B7AF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5AA-D549-476C-B619-1F06485E2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2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EDB-DD3C-4999-83DB-D48B10B7AF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5AA-D549-476C-B619-1F06485E2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4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EDB-DD3C-4999-83DB-D48B10B7AF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5AA-D549-476C-B619-1F06485E2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3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9EDB-DD3C-4999-83DB-D48B10B7AF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9F5AA-D549-476C-B619-1F06485E2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1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39EDB-DD3C-4999-83DB-D48B10B7AF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9F5AA-D549-476C-B619-1F06485E2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3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640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ALL ABOUT THE NUMBER: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3170" y="2743200"/>
            <a:ext cx="6400800" cy="1752600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schemeClr val="tx1"/>
                </a:solidFill>
                <a:latin typeface="Bernard MT Condensed" panose="02050806060905020404" pitchFamily="18" charset="0"/>
              </a:rPr>
              <a:t>1</a:t>
            </a:r>
            <a:endParaRPr lang="en-US" sz="15000" dirty="0"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pic>
        <p:nvPicPr>
          <p:cNvPr id="5" name="Picture 4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39" y="533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34061" y="51054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G True Colors" panose="02000506000000020003" pitchFamily="2" charset="0"/>
              </a:rPr>
              <a:t>Have your child trace the number one with their finger!</a:t>
            </a:r>
            <a:endParaRPr lang="en-US" sz="28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2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63" y="1524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It’s name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63" y="2667000"/>
            <a:ext cx="8229600" cy="2362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5000" dirty="0" smtClean="0">
                <a:latin typeface="Bernard MT Condensed" panose="02050806060905020404" pitchFamily="18" charset="0"/>
              </a:rPr>
              <a:t>One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865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6800" y="5174397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True Colors" panose="02000506000000020003" pitchFamily="2" charset="0"/>
              </a:rPr>
              <a:t>Write the word “One” out in front of your child! This provides modeling and makes the lesson more relatable! </a:t>
            </a:r>
            <a:endParaRPr lang="en-US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47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3313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count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We have </a:t>
            </a:r>
            <a:r>
              <a:rPr lang="en-US" sz="2400" b="1" dirty="0" smtClean="0">
                <a:latin typeface="KG True Colors" panose="02000506000000020003" pitchFamily="2" charset="0"/>
              </a:rPr>
              <a:t>one</a:t>
            </a:r>
            <a:r>
              <a:rPr lang="en-US" sz="2400" dirty="0" smtClean="0">
                <a:latin typeface="KG True Colors" panose="02000506000000020003" pitchFamily="2" charset="0"/>
              </a:rPr>
              <a:t> cactus. </a:t>
            </a: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Try counting things around your home that equal </a:t>
            </a:r>
            <a:r>
              <a:rPr lang="en-US" sz="2400" b="1" dirty="0" smtClean="0">
                <a:latin typeface="KG True Colors" panose="02000506000000020003" pitchFamily="2" charset="0"/>
              </a:rPr>
              <a:t>one</a:t>
            </a:r>
            <a:r>
              <a:rPr lang="en-US" sz="2400" dirty="0" smtClean="0">
                <a:latin typeface="KG True Colors" panose="02000506000000020003" pitchFamily="2" charset="0"/>
              </a:rPr>
              <a:t>.</a:t>
            </a:r>
          </a:p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Example: one television, one cup, or one rock!</a:t>
            </a:r>
            <a:endParaRPr lang="en-US" sz="2400" dirty="0">
              <a:latin typeface="KG True Colors" panose="02000506000000020003" pitchFamily="2" charset="0"/>
            </a:endParaRPr>
          </a:p>
        </p:txBody>
      </p:sp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01291" y="2286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Pattern 8 Big Cactus discovered by @Alaska189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3" t="33742" r="22432" b="31902"/>
          <a:stretch/>
        </p:blipFill>
        <p:spPr bwMode="auto">
          <a:xfrm>
            <a:off x="3800590" y="2743200"/>
            <a:ext cx="1458826" cy="1517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2110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8464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Let’s tally it…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KG True Colors" panose="02000506000000020003" pitchFamily="2" charset="0"/>
              </a:rPr>
              <a:t>T</a:t>
            </a:r>
            <a:r>
              <a:rPr lang="en-US" sz="2400" dirty="0" smtClean="0">
                <a:latin typeface="KG True Colors" panose="02000506000000020003" pitchFamily="2" charset="0"/>
              </a:rPr>
              <a:t>his is another opportunity for you to model how you would “tally” using a writing utensil. </a:t>
            </a:r>
            <a:r>
              <a:rPr lang="en-US" sz="24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 You can also have your child use their finger to count the tally’s.</a:t>
            </a:r>
            <a:endParaRPr lang="en-US" sz="2400" dirty="0">
              <a:latin typeface="KG True Colors" panose="02000506000000020003" pitchFamily="2" charset="0"/>
            </a:endParaRPr>
          </a:p>
        </p:txBody>
      </p:sp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200400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ally Marks 1 5, HD Png Downloa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769"/>
          <a:stretch/>
        </p:blipFill>
        <p:spPr bwMode="auto">
          <a:xfrm>
            <a:off x="4268787" y="2567305"/>
            <a:ext cx="606425" cy="17233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4765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3" y="138464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before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before one is zero. 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57141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Numbers 1 10 - Lessons - Tes Teach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343400"/>
            <a:ext cx="5943600" cy="13519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962400" y="2362200"/>
            <a:ext cx="108108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dirty="0" smtClean="0">
                <a:latin typeface="Bernard MT Condensed" panose="02050806060905020404" pitchFamily="18" charset="0"/>
              </a:rPr>
              <a:t>0</a:t>
            </a:r>
            <a:endParaRPr lang="en-US" sz="130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21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6" y="123224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The number after it is…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180" y="5715000"/>
            <a:ext cx="8229600" cy="914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KG True Colors" panose="02000506000000020003" pitchFamily="2" charset="0"/>
              </a:rPr>
              <a:t>The number after one is two. Take a moment to show your child on the number line.</a:t>
            </a:r>
            <a:endParaRPr lang="en-US" sz="2400" dirty="0">
              <a:latin typeface="KG True Colors" panose="02000506000000020003" pitchFamily="2" charset="0"/>
            </a:endParaRPr>
          </a:p>
        </p:txBody>
      </p:sp>
      <p:pic>
        <p:nvPicPr>
          <p:cNvPr id="4" name="Picture 3" descr="Numbers 1 10 - Lessons - Tes Teac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636" y="4267200"/>
            <a:ext cx="5943600" cy="1351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ownload Wallpaper Aesthetic Cactus | Cikimm.com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540268" y="20782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40330" y="2216727"/>
            <a:ext cx="12573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latin typeface="Bernard MT Condensed" panose="02050806060905020404" pitchFamily="18" charset="0"/>
              </a:rPr>
              <a:t>2</a:t>
            </a:r>
            <a:endParaRPr lang="en-US" sz="150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2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63865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Number Identification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514600"/>
            <a:ext cx="8229600" cy="190499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You can work on number identification with your child by printing off or writing numbers 1-10 and asking them to identify a specific number out of a field of two!</a:t>
            </a:r>
          </a:p>
          <a:p>
            <a:pPr marL="0" indent="0" algn="ctr">
              <a:buNone/>
            </a:pPr>
            <a:r>
              <a:rPr lang="en-US" sz="2800" dirty="0" smtClean="0">
                <a:latin typeface="KG True Colors" panose="02000506000000020003" pitchFamily="2" charset="0"/>
              </a:rPr>
              <a:t>For example: below we have two numbers three and one, now you would ask your child to point to the number one. </a:t>
            </a:r>
            <a:r>
              <a:rPr lang="en-US" sz="2800" dirty="0" smtClean="0">
                <a:latin typeface="KG True Colors" panose="02000506000000020003" pitchFamily="2" charset="0"/>
                <a:sym typeface="Wingdings" panose="05000000000000000000" pitchFamily="2" charset="2"/>
              </a:rPr>
              <a:t></a:t>
            </a:r>
            <a:endParaRPr lang="en-US" sz="2800" dirty="0">
              <a:latin typeface="KG True Colors" panose="02000506000000020003" pitchFamily="2" charset="0"/>
            </a:endParaRPr>
          </a:p>
        </p:txBody>
      </p:sp>
      <p:pic>
        <p:nvPicPr>
          <p:cNvPr id="4" name="Picture 3" descr="Download Wallpaper Aesthetic Cactus | Cikimm.com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4" b="16752"/>
          <a:stretch/>
        </p:blipFill>
        <p:spPr bwMode="auto">
          <a:xfrm>
            <a:off x="3443287" y="152400"/>
            <a:ext cx="2257425" cy="11976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08" t="4546" r="43654" b="58479"/>
          <a:stretch/>
        </p:blipFill>
        <p:spPr bwMode="auto">
          <a:xfrm>
            <a:off x="3276600" y="4800600"/>
            <a:ext cx="800735" cy="986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1 10 Numbers Images, Stock Photos &amp; Vectors | Shutterstock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" t="3637" r="82885" b="58176"/>
          <a:stretch/>
        </p:blipFill>
        <p:spPr bwMode="auto">
          <a:xfrm>
            <a:off x="4724400" y="4768215"/>
            <a:ext cx="630555" cy="1019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70033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225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ALL ABOUT THE NUMBER:</vt:lpstr>
      <vt:lpstr>It’s name is…</vt:lpstr>
      <vt:lpstr>Let’s count it…</vt:lpstr>
      <vt:lpstr>Let’s tally it…</vt:lpstr>
      <vt:lpstr>The number before it is…</vt:lpstr>
      <vt:lpstr>The number after it is…</vt:lpstr>
      <vt:lpstr>Number Identification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Cassie Machen</dc:creator>
  <cp:lastModifiedBy>Cassie Machen</cp:lastModifiedBy>
  <cp:revision>12</cp:revision>
  <dcterms:created xsi:type="dcterms:W3CDTF">2020-04-15T22:33:02Z</dcterms:created>
  <dcterms:modified xsi:type="dcterms:W3CDTF">2020-04-16T15:20:44Z</dcterms:modified>
</cp:coreProperties>
</file>