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9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9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6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5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0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0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5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9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BC6A-3E8E-4EDA-BAE1-8C945B7D2F8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BCA7-0555-469B-9011-EE6864EA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2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10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ten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0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Ten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“ten”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6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0" y="2234681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187596" y="299350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324600" y="147585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679652" y="293866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438400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ten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ten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ten stickers</a:t>
            </a:r>
            <a:r>
              <a:rPr lang="en-US" sz="2400" dirty="0" smtClean="0">
                <a:latin typeface="KG True Colors" panose="02000506000000020003" pitchFamily="2" charset="0"/>
              </a:rPr>
              <a:t> , ten pieces of cereal or ten rocks !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12" name="Picture 11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7685174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390178" y="293866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4929303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192678" y="147585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0" y="3697491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784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1688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8" r="2183"/>
          <a:stretch/>
        </p:blipFill>
        <p:spPr bwMode="auto">
          <a:xfrm>
            <a:off x="3048000" y="2567622"/>
            <a:ext cx="162623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8" name="Picture 7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8" r="2183"/>
          <a:stretch/>
        </p:blipFill>
        <p:spPr bwMode="auto">
          <a:xfrm>
            <a:off x="4571999" y="2574549"/>
            <a:ext cx="162623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254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Bernard MT Condensed" panose="02050806060905020404" pitchFamily="18" charset="0"/>
              </a:rPr>
              <a:t>9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ten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nine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9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093" y="2258290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latin typeface="Bernard MT Condensed" panose="02050806060905020404" pitchFamily="18" charset="0"/>
              </a:rPr>
              <a:t>11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ten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eleven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9" name="Picture 8" descr="Number Line Clipart 0-2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" t="56834" r="-133" b="26799"/>
          <a:stretch/>
        </p:blipFill>
        <p:spPr bwMode="auto">
          <a:xfrm>
            <a:off x="845125" y="4343400"/>
            <a:ext cx="7391399" cy="10537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874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288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seven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ten</a:t>
            </a:r>
            <a:r>
              <a:rPr lang="en-US" sz="2800" dirty="0" smtClean="0">
                <a:latin typeface="KG True Colors" panose="02000506000000020003" pitchFamily="2" charset="0"/>
              </a:rPr>
              <a:t>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ten.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8" name="Picture 7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 t="53341" r="1538" b="12412"/>
          <a:stretch/>
        </p:blipFill>
        <p:spPr bwMode="auto">
          <a:xfrm>
            <a:off x="5029200" y="4434840"/>
            <a:ext cx="986790" cy="914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9" t="50613" r="60961" b="9987"/>
          <a:stretch/>
        </p:blipFill>
        <p:spPr bwMode="auto">
          <a:xfrm>
            <a:off x="3022599" y="4366260"/>
            <a:ext cx="841375" cy="1051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374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2</cp:revision>
  <dcterms:created xsi:type="dcterms:W3CDTF">2020-04-16T16:59:55Z</dcterms:created>
  <dcterms:modified xsi:type="dcterms:W3CDTF">2020-04-16T17:10:50Z</dcterms:modified>
</cp:coreProperties>
</file>