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D91F-187D-4663-97F3-9E6B6D9C49F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8B9D-11B5-46EF-93C8-51C6338D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2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D91F-187D-4663-97F3-9E6B6D9C49F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8B9D-11B5-46EF-93C8-51C6338D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97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D91F-187D-4663-97F3-9E6B6D9C49F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8B9D-11B5-46EF-93C8-51C6338D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D91F-187D-4663-97F3-9E6B6D9C49F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8B9D-11B5-46EF-93C8-51C6338D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2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D91F-187D-4663-97F3-9E6B6D9C49F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8B9D-11B5-46EF-93C8-51C6338D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3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D91F-187D-4663-97F3-9E6B6D9C49F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8B9D-11B5-46EF-93C8-51C6338D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3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D91F-187D-4663-97F3-9E6B6D9C49F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8B9D-11B5-46EF-93C8-51C6338D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2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D91F-187D-4663-97F3-9E6B6D9C49F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8B9D-11B5-46EF-93C8-51C6338D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7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D91F-187D-4663-97F3-9E6B6D9C49F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8B9D-11B5-46EF-93C8-51C6338D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8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D91F-187D-4663-97F3-9E6B6D9C49F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8B9D-11B5-46EF-93C8-51C6338D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3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D91F-187D-4663-97F3-9E6B6D9C49F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8B9D-11B5-46EF-93C8-51C6338D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2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9D91F-187D-4663-97F3-9E6B6D9C49F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18B9D-11B5-46EF-93C8-51C6338D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39" y="533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71640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ALL ABOUT THE NUMBER: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233170" y="2743200"/>
            <a:ext cx="6400800" cy="1752600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schemeClr val="tx1"/>
                </a:solidFill>
                <a:latin typeface="Bernard MT Condensed" panose="02050806060905020404" pitchFamily="18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4061" y="51054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G True Colors" panose="02000506000000020003" pitchFamily="2" charset="0"/>
              </a:rPr>
              <a:t>Have your child trace the number two with their finger!</a:t>
            </a:r>
            <a:endParaRPr lang="en-US" sz="28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0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865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2563" y="1524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It’s name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2563" y="26670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5000" dirty="0" smtClean="0">
                <a:latin typeface="Bernard MT Condensed" panose="02050806060905020404" pitchFamily="18" charset="0"/>
              </a:rPr>
              <a:t>Two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174397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True Colors" panose="02000506000000020003" pitchFamily="2" charset="0"/>
              </a:rPr>
              <a:t>Write the word “two” out in front of your child! This provides modeling and makes the lesson more relatable! 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0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1291" y="2286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43313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count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3098453" y="258445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4343400" y="2564246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We have </a:t>
            </a:r>
            <a:r>
              <a:rPr lang="en-US" sz="2400" b="1" dirty="0" smtClean="0">
                <a:latin typeface="KG True Colors" panose="02000506000000020003" pitchFamily="2" charset="0"/>
              </a:rPr>
              <a:t>two</a:t>
            </a:r>
            <a:r>
              <a:rPr lang="en-US" sz="2400" dirty="0" smtClean="0">
                <a:latin typeface="KG True Colors" panose="02000506000000020003" pitchFamily="2" charset="0"/>
              </a:rPr>
              <a:t> cacti. </a:t>
            </a: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Try counting things around your home that equal </a:t>
            </a:r>
            <a:r>
              <a:rPr lang="en-US" sz="2400" b="1" dirty="0" smtClean="0">
                <a:latin typeface="KG True Colors" panose="02000506000000020003" pitchFamily="2" charset="0"/>
              </a:rPr>
              <a:t>two</a:t>
            </a:r>
            <a:r>
              <a:rPr lang="en-US" sz="2400" dirty="0" smtClean="0">
                <a:latin typeface="KG True Colors" panose="02000506000000020003" pitchFamily="2" charset="0"/>
              </a:rPr>
              <a:t>.</a:t>
            </a: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Example: two remotes , two cups or two pens!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79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200400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38464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tally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Tally Marks 1 5, HD Png Downloa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0" r="77081"/>
          <a:stretch/>
        </p:blipFill>
        <p:spPr bwMode="auto">
          <a:xfrm>
            <a:off x="4264660" y="2567305"/>
            <a:ext cx="614680" cy="17233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KG True Colors" panose="02000506000000020003" pitchFamily="2" charset="0"/>
              </a:rPr>
              <a:t>T</a:t>
            </a:r>
            <a:r>
              <a:rPr lang="en-US" sz="2400" dirty="0" smtClean="0">
                <a:latin typeface="KG True Colors" panose="02000506000000020003" pitchFamily="2" charset="0"/>
              </a:rPr>
              <a:t>his is another opportunity for you to model how you would “tally” using a writing utensil. </a:t>
            </a:r>
            <a:r>
              <a:rPr lang="en-US" sz="24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 You can also have your child use their finger to count the tally’s.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46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4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1053" y="138464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before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2362200"/>
            <a:ext cx="108108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>
                <a:latin typeface="Bernard MT Condensed" panose="02050806060905020404" pitchFamily="18" charset="0"/>
              </a:rPr>
              <a:t>1</a:t>
            </a: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3434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before two is one. 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30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540268" y="20782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5636" y="123224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after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0330" y="2216727"/>
            <a:ext cx="12573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>
                <a:latin typeface="Bernard MT Condensed" panose="02050806060905020404" pitchFamily="18" charset="0"/>
              </a:rPr>
              <a:t>3</a:t>
            </a: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636" y="42672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54180" y="5715000"/>
            <a:ext cx="8229600" cy="914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after two is three. 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931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363865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Number Identification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9" y="2514600"/>
            <a:ext cx="8229600" cy="19049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You can work on number identification with your child by printing off or writing numbers 1-10 and asking them to identify a specific number out of a field of two!</a:t>
            </a:r>
          </a:p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For example: below we have two numbers two and four, ask your child to point to the number two. </a:t>
            </a:r>
            <a:r>
              <a:rPr lang="en-US" sz="28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</a:t>
            </a:r>
            <a:endParaRPr lang="en-US" sz="2800" dirty="0">
              <a:latin typeface="KG True Colors" panose="02000506000000020003" pitchFamily="2" charset="0"/>
            </a:endParaRPr>
          </a:p>
        </p:txBody>
      </p:sp>
      <p:pic>
        <p:nvPicPr>
          <p:cNvPr id="7" name="Picture 6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2" t="5455" r="63461" b="57570"/>
          <a:stretch/>
        </p:blipFill>
        <p:spPr bwMode="auto">
          <a:xfrm>
            <a:off x="3063239" y="4724400"/>
            <a:ext cx="760095" cy="986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61" t="4849" r="23077" b="59388"/>
          <a:stretch/>
        </p:blipFill>
        <p:spPr bwMode="auto">
          <a:xfrm>
            <a:off x="5259704" y="4709852"/>
            <a:ext cx="882015" cy="9544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7404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221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Bernard MT Condensed</vt:lpstr>
      <vt:lpstr>Calibri</vt:lpstr>
      <vt:lpstr>KG True Colors</vt:lpstr>
      <vt:lpstr>Wingdings</vt:lpstr>
      <vt:lpstr>Office Theme</vt:lpstr>
      <vt:lpstr>ALL ABOUT THE NUMBER:</vt:lpstr>
      <vt:lpstr>It’s name is…</vt:lpstr>
      <vt:lpstr>Let’s count it…</vt:lpstr>
      <vt:lpstr>Let’s tally it…</vt:lpstr>
      <vt:lpstr>The number before it is…</vt:lpstr>
      <vt:lpstr>The number after it is…</vt:lpstr>
      <vt:lpstr>Number Identification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Cassie Machen</dc:creator>
  <cp:lastModifiedBy>Cortney Hearit</cp:lastModifiedBy>
  <cp:revision>6</cp:revision>
  <dcterms:created xsi:type="dcterms:W3CDTF">2020-04-16T14:47:14Z</dcterms:created>
  <dcterms:modified xsi:type="dcterms:W3CDTF">2020-04-23T15:39:08Z</dcterms:modified>
</cp:coreProperties>
</file>