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6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3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3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0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9F7B-CDAB-4FB4-8A49-F2BA0A6A5F8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6EB2-1A26-4BA9-A2F4-3F995B744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5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five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3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Five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“five”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58904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428645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132686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893801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665018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five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five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five rocks</a:t>
            </a:r>
            <a:r>
              <a:rPr lang="en-US" sz="2400" dirty="0" smtClean="0">
                <a:latin typeface="KG True Colors" panose="02000506000000020003" pitchFamily="2" charset="0"/>
              </a:rPr>
              <a:t> , five cups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five</a:t>
            </a:r>
            <a:r>
              <a:rPr lang="en-US" sz="2400" dirty="0" smtClean="0">
                <a:latin typeface="KG True Colors" panose="02000506000000020003" pitchFamily="2" charset="0"/>
              </a:rPr>
              <a:t> pens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758882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latin typeface="Bernard MT Condensed" panose="02050806060905020404" pitchFamily="18" charset="0"/>
              </a:rPr>
              <a:t>4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five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four.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0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6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five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6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five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nine,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five.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6" name="Picture 5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46" t="5456" r="3846" b="58781"/>
          <a:stretch/>
        </p:blipFill>
        <p:spPr bwMode="auto">
          <a:xfrm>
            <a:off x="3026727" y="4364355"/>
            <a:ext cx="833120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9" t="51523" r="24231" b="9078"/>
          <a:stretch/>
        </p:blipFill>
        <p:spPr bwMode="auto">
          <a:xfrm>
            <a:off x="5509895" y="4315777"/>
            <a:ext cx="808990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019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2020-04-16T15:54:57Z</dcterms:created>
  <dcterms:modified xsi:type="dcterms:W3CDTF">2020-04-16T16:12:14Z</dcterms:modified>
</cp:coreProperties>
</file>