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2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5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4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5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8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4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6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9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7F98-7D57-4DE5-A6D4-7DF9FC9F2880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9246-52B0-492B-B281-3963ADFA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6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schemeClr val="tx1"/>
                </a:solidFill>
                <a:latin typeface="Bernard MT Condensed" panose="02050806060905020404" pitchFamily="18" charset="0"/>
              </a:rPr>
              <a:t>6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six</a:t>
            </a:r>
            <a:r>
              <a:rPr lang="en-US" sz="2800" dirty="0" smtClean="0">
                <a:latin typeface="KG True Colors" panose="02000506000000020003" pitchFamily="2" charset="0"/>
              </a:rPr>
              <a:t>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04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Six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“six”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8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838200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068426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5867400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4672129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347922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six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six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six</a:t>
            </a:r>
            <a:r>
              <a:rPr lang="en-US" sz="2400" dirty="0" smtClean="0">
                <a:latin typeface="KG True Colors" panose="02000506000000020003" pitchFamily="2" charset="0"/>
              </a:rPr>
              <a:t> plants</a:t>
            </a:r>
            <a:r>
              <a:rPr lang="en-US" sz="2400" dirty="0" smtClean="0">
                <a:latin typeface="KG True Colors" panose="02000506000000020003" pitchFamily="2" charset="0"/>
              </a:rPr>
              <a:t> , six spoons </a:t>
            </a:r>
            <a:r>
              <a:rPr lang="en-US" sz="2400" dirty="0" smtClean="0">
                <a:latin typeface="KG True Colors" panose="02000506000000020003" pitchFamily="2" charset="0"/>
              </a:rPr>
              <a:t>or </a:t>
            </a:r>
            <a:r>
              <a:rPr lang="en-US" sz="2400" dirty="0" smtClean="0">
                <a:latin typeface="KG True Colors" panose="02000506000000020003" pitchFamily="2" charset="0"/>
              </a:rPr>
              <a:t>six markers</a:t>
            </a:r>
            <a:r>
              <a:rPr lang="en-US" sz="2400" dirty="0" smtClean="0">
                <a:latin typeface="KG True Colors" panose="02000506000000020003" pitchFamily="2" charset="0"/>
              </a:rPr>
              <a:t>!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12" name="Picture 11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7086600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3008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1688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8" r="2183"/>
          <a:stretch/>
        </p:blipFill>
        <p:spPr bwMode="auto">
          <a:xfrm>
            <a:off x="3523469" y="2567622"/>
            <a:ext cx="162623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8" name="Picture 7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769"/>
          <a:stretch/>
        </p:blipFill>
        <p:spPr bwMode="auto">
          <a:xfrm>
            <a:off x="5094287" y="2567622"/>
            <a:ext cx="606425" cy="17233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3845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Bernard MT Condensed" panose="02050806060905020404" pitchFamily="18" charset="0"/>
              </a:rPr>
              <a:t>5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six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five.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3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latin typeface="Bernard MT Condensed" panose="02050806060905020404" pitchFamily="18" charset="0"/>
              </a:rPr>
              <a:t>7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six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seven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3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288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ten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six,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six</a:t>
            </a:r>
            <a:r>
              <a:rPr lang="en-US" sz="2800" dirty="0" smtClean="0">
                <a:latin typeface="KG True Colors" panose="02000506000000020003" pitchFamily="2" charset="0"/>
              </a:rPr>
              <a:t>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8" name="Picture 7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" t="52734" r="81350" b="11517"/>
          <a:stretch/>
        </p:blipFill>
        <p:spPr bwMode="auto">
          <a:xfrm>
            <a:off x="5700712" y="4551997"/>
            <a:ext cx="671195" cy="954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 t="53341" r="1538" b="12412"/>
          <a:stretch/>
        </p:blipFill>
        <p:spPr bwMode="auto">
          <a:xfrm>
            <a:off x="2456497" y="4592002"/>
            <a:ext cx="986790" cy="914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309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2</cp:revision>
  <dcterms:created xsi:type="dcterms:W3CDTF">2020-04-16T16:16:13Z</dcterms:created>
  <dcterms:modified xsi:type="dcterms:W3CDTF">2020-04-16T16:26:37Z</dcterms:modified>
</cp:coreProperties>
</file>