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86CD06-D49F-42E4-B3EE-7582D35F4F16}"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7DA27-2A62-4DAA-982A-388BF7917CC3}" type="slidenum">
              <a:rPr lang="en-US" smtClean="0"/>
              <a:t>‹#›</a:t>
            </a:fld>
            <a:endParaRPr lang="en-US"/>
          </a:p>
        </p:txBody>
      </p:sp>
    </p:spTree>
    <p:extLst>
      <p:ext uri="{BB962C8B-B14F-4D97-AF65-F5344CB8AC3E}">
        <p14:creationId xmlns:p14="http://schemas.microsoft.com/office/powerpoint/2010/main" val="2384760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86CD06-D49F-42E4-B3EE-7582D35F4F16}"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7DA27-2A62-4DAA-982A-388BF7917CC3}" type="slidenum">
              <a:rPr lang="en-US" smtClean="0"/>
              <a:t>‹#›</a:t>
            </a:fld>
            <a:endParaRPr lang="en-US"/>
          </a:p>
        </p:txBody>
      </p:sp>
    </p:spTree>
    <p:extLst>
      <p:ext uri="{BB962C8B-B14F-4D97-AF65-F5344CB8AC3E}">
        <p14:creationId xmlns:p14="http://schemas.microsoft.com/office/powerpoint/2010/main" val="62544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86CD06-D49F-42E4-B3EE-7582D35F4F16}"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7DA27-2A62-4DAA-982A-388BF7917CC3}" type="slidenum">
              <a:rPr lang="en-US" smtClean="0"/>
              <a:t>‹#›</a:t>
            </a:fld>
            <a:endParaRPr lang="en-US"/>
          </a:p>
        </p:txBody>
      </p:sp>
    </p:spTree>
    <p:extLst>
      <p:ext uri="{BB962C8B-B14F-4D97-AF65-F5344CB8AC3E}">
        <p14:creationId xmlns:p14="http://schemas.microsoft.com/office/powerpoint/2010/main" val="1551539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86CD06-D49F-42E4-B3EE-7582D35F4F16}"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7DA27-2A62-4DAA-982A-388BF7917CC3}" type="slidenum">
              <a:rPr lang="en-US" smtClean="0"/>
              <a:t>‹#›</a:t>
            </a:fld>
            <a:endParaRPr lang="en-US"/>
          </a:p>
        </p:txBody>
      </p:sp>
    </p:spTree>
    <p:extLst>
      <p:ext uri="{BB962C8B-B14F-4D97-AF65-F5344CB8AC3E}">
        <p14:creationId xmlns:p14="http://schemas.microsoft.com/office/powerpoint/2010/main" val="7451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86CD06-D49F-42E4-B3EE-7582D35F4F16}"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7DA27-2A62-4DAA-982A-388BF7917CC3}" type="slidenum">
              <a:rPr lang="en-US" smtClean="0"/>
              <a:t>‹#›</a:t>
            </a:fld>
            <a:endParaRPr lang="en-US"/>
          </a:p>
        </p:txBody>
      </p:sp>
    </p:spTree>
    <p:extLst>
      <p:ext uri="{BB962C8B-B14F-4D97-AF65-F5344CB8AC3E}">
        <p14:creationId xmlns:p14="http://schemas.microsoft.com/office/powerpoint/2010/main" val="33361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86CD06-D49F-42E4-B3EE-7582D35F4F16}"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7DA27-2A62-4DAA-982A-388BF7917CC3}" type="slidenum">
              <a:rPr lang="en-US" smtClean="0"/>
              <a:t>‹#›</a:t>
            </a:fld>
            <a:endParaRPr lang="en-US"/>
          </a:p>
        </p:txBody>
      </p:sp>
    </p:spTree>
    <p:extLst>
      <p:ext uri="{BB962C8B-B14F-4D97-AF65-F5344CB8AC3E}">
        <p14:creationId xmlns:p14="http://schemas.microsoft.com/office/powerpoint/2010/main" val="2840383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86CD06-D49F-42E4-B3EE-7582D35F4F16}" type="datetimeFigureOut">
              <a:rPr lang="en-US" smtClean="0"/>
              <a:t>4/15/2020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B7DA27-2A62-4DAA-982A-388BF7917CC3}" type="slidenum">
              <a:rPr lang="en-US" smtClean="0"/>
              <a:t>‹#›</a:t>
            </a:fld>
            <a:endParaRPr lang="en-US"/>
          </a:p>
        </p:txBody>
      </p:sp>
    </p:spTree>
    <p:extLst>
      <p:ext uri="{BB962C8B-B14F-4D97-AF65-F5344CB8AC3E}">
        <p14:creationId xmlns:p14="http://schemas.microsoft.com/office/powerpoint/2010/main" val="143854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86CD06-D49F-42E4-B3EE-7582D35F4F16}" type="datetimeFigureOut">
              <a:rPr lang="en-US" smtClean="0"/>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B7DA27-2A62-4DAA-982A-388BF7917CC3}" type="slidenum">
              <a:rPr lang="en-US" smtClean="0"/>
              <a:t>‹#›</a:t>
            </a:fld>
            <a:endParaRPr lang="en-US"/>
          </a:p>
        </p:txBody>
      </p:sp>
    </p:spTree>
    <p:extLst>
      <p:ext uri="{BB962C8B-B14F-4D97-AF65-F5344CB8AC3E}">
        <p14:creationId xmlns:p14="http://schemas.microsoft.com/office/powerpoint/2010/main" val="3700424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86CD06-D49F-42E4-B3EE-7582D35F4F16}" type="datetimeFigureOut">
              <a:rPr lang="en-US" smtClean="0"/>
              <a:t>4/15/2020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B7DA27-2A62-4DAA-982A-388BF7917CC3}" type="slidenum">
              <a:rPr lang="en-US" smtClean="0"/>
              <a:t>‹#›</a:t>
            </a:fld>
            <a:endParaRPr lang="en-US"/>
          </a:p>
        </p:txBody>
      </p:sp>
    </p:spTree>
    <p:extLst>
      <p:ext uri="{BB962C8B-B14F-4D97-AF65-F5344CB8AC3E}">
        <p14:creationId xmlns:p14="http://schemas.microsoft.com/office/powerpoint/2010/main" val="940207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86CD06-D49F-42E4-B3EE-7582D35F4F16}"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7DA27-2A62-4DAA-982A-388BF7917CC3}" type="slidenum">
              <a:rPr lang="en-US" smtClean="0"/>
              <a:t>‹#›</a:t>
            </a:fld>
            <a:endParaRPr lang="en-US"/>
          </a:p>
        </p:txBody>
      </p:sp>
    </p:spTree>
    <p:extLst>
      <p:ext uri="{BB962C8B-B14F-4D97-AF65-F5344CB8AC3E}">
        <p14:creationId xmlns:p14="http://schemas.microsoft.com/office/powerpoint/2010/main" val="240449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86CD06-D49F-42E4-B3EE-7582D35F4F16}"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7DA27-2A62-4DAA-982A-388BF7917CC3}" type="slidenum">
              <a:rPr lang="en-US" smtClean="0"/>
              <a:t>‹#›</a:t>
            </a:fld>
            <a:endParaRPr lang="en-US"/>
          </a:p>
        </p:txBody>
      </p:sp>
    </p:spTree>
    <p:extLst>
      <p:ext uri="{BB962C8B-B14F-4D97-AF65-F5344CB8AC3E}">
        <p14:creationId xmlns:p14="http://schemas.microsoft.com/office/powerpoint/2010/main" val="3618549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86CD06-D49F-42E4-B3EE-7582D35F4F16}" type="datetimeFigureOut">
              <a:rPr lang="en-US" smtClean="0"/>
              <a:t>4/15/2020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B7DA27-2A62-4DAA-982A-388BF7917CC3}" type="slidenum">
              <a:rPr lang="en-US" smtClean="0"/>
              <a:t>‹#›</a:t>
            </a:fld>
            <a:endParaRPr lang="en-US"/>
          </a:p>
        </p:txBody>
      </p:sp>
    </p:spTree>
    <p:extLst>
      <p:ext uri="{BB962C8B-B14F-4D97-AF65-F5344CB8AC3E}">
        <p14:creationId xmlns:p14="http://schemas.microsoft.com/office/powerpoint/2010/main" val="2944117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018" y="278263"/>
            <a:ext cx="1371600" cy="1294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ctrTitle"/>
          </p:nvPr>
        </p:nvSpPr>
        <p:spPr>
          <a:xfrm>
            <a:off x="2150745" y="304800"/>
            <a:ext cx="4724400" cy="1295400"/>
          </a:xfrm>
        </p:spPr>
        <p:txBody>
          <a:bodyPr>
            <a:normAutofit/>
          </a:bodyPr>
          <a:lstStyle/>
          <a:p>
            <a:r>
              <a:rPr lang="en-US" sz="3200" dirty="0" smtClean="0">
                <a:latin typeface="KG True Colors" panose="02000506000000020003" pitchFamily="2" charset="0"/>
              </a:rPr>
              <a:t>Interactive Cooking Lesson</a:t>
            </a:r>
            <a:endParaRPr lang="en-US" sz="3200" dirty="0">
              <a:latin typeface="KG True Colors" panose="02000506000000020003" pitchFamily="2"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828800"/>
            <a:ext cx="558165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ubtitle 2"/>
          <p:cNvSpPr>
            <a:spLocks noGrp="1"/>
          </p:cNvSpPr>
          <p:nvPr>
            <p:ph type="subTitle" idx="1"/>
          </p:nvPr>
        </p:nvSpPr>
        <p:spPr>
          <a:xfrm>
            <a:off x="1312545" y="3975388"/>
            <a:ext cx="6400800" cy="609600"/>
          </a:xfrm>
        </p:spPr>
        <p:txBody>
          <a:bodyPr>
            <a:normAutofit/>
          </a:bodyPr>
          <a:lstStyle/>
          <a:p>
            <a:r>
              <a:rPr lang="en-US" dirty="0" smtClean="0">
                <a:solidFill>
                  <a:schemeClr val="tx1"/>
                </a:solidFill>
                <a:latin typeface="KG True Colors" panose="02000506000000020003" pitchFamily="2" charset="0"/>
              </a:rPr>
              <a:t>Review Classroom Expectations</a:t>
            </a:r>
          </a:p>
          <a:p>
            <a:endParaRPr lang="en-US" dirty="0" smtClean="0">
              <a:solidFill>
                <a:schemeClr val="tx1"/>
              </a:solidFill>
              <a:latin typeface="KG True Colors" panose="02000506000000020003" pitchFamily="2" charset="0"/>
            </a:endParaRPr>
          </a:p>
        </p:txBody>
      </p:sp>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655127"/>
            <a:ext cx="382714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0845" y="4662054"/>
            <a:ext cx="3835134" cy="1880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6349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62200" y="381000"/>
            <a:ext cx="47244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KG True Colors" panose="02000506000000020003" pitchFamily="2" charset="0"/>
              </a:rPr>
              <a:t>Interactive Cooking Lesson</a:t>
            </a:r>
            <a:endParaRPr lang="en-US" sz="3200" dirty="0">
              <a:latin typeface="KG True Colors" panose="02000506000000020003" pitchFamily="2"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7320" y="1586345"/>
            <a:ext cx="558165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ubtitle 2"/>
          <p:cNvSpPr txBox="1">
            <a:spLocks/>
          </p:cNvSpPr>
          <p:nvPr/>
        </p:nvSpPr>
        <p:spPr>
          <a:xfrm>
            <a:off x="1524000" y="3719945"/>
            <a:ext cx="6400800" cy="17526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smtClean="0">
                <a:latin typeface="KG True Colors" panose="02000506000000020003" pitchFamily="2" charset="0"/>
              </a:rPr>
              <a:t>Hello Parents,</a:t>
            </a:r>
          </a:p>
          <a:p>
            <a:pPr marL="0" indent="0" algn="ctr">
              <a:buNone/>
            </a:pPr>
            <a:r>
              <a:rPr lang="en-US" u="sng" dirty="0" smtClean="0">
                <a:latin typeface="KG True Colors" panose="02000506000000020003" pitchFamily="2" charset="0"/>
              </a:rPr>
              <a:t>First</a:t>
            </a:r>
            <a:r>
              <a:rPr lang="en-US" dirty="0" smtClean="0">
                <a:latin typeface="KG True Colors" panose="02000506000000020003" pitchFamily="2" charset="0"/>
              </a:rPr>
              <a:t> we read the story </a:t>
            </a:r>
            <a:r>
              <a:rPr lang="en-US" dirty="0" smtClean="0">
                <a:latin typeface="KG True Colors" panose="02000506000000020003" pitchFamily="2" charset="0"/>
              </a:rPr>
              <a:t>“Peanut Butter and Jelly”.</a:t>
            </a:r>
            <a:endParaRPr lang="en-US" dirty="0" smtClean="0">
              <a:latin typeface="KG True Colors" panose="02000506000000020003" pitchFamily="2" charset="0"/>
            </a:endParaRPr>
          </a:p>
          <a:p>
            <a:pPr marL="0" indent="0" algn="ctr">
              <a:buNone/>
            </a:pPr>
            <a:r>
              <a:rPr lang="en-US" dirty="0" smtClean="0">
                <a:latin typeface="KG True Colors" panose="02000506000000020003" pitchFamily="2" charset="0"/>
              </a:rPr>
              <a:t>You have a couple options here, you can either read the story with your child or watch it on YouTube.</a:t>
            </a:r>
            <a:endParaRPr lang="en-US" dirty="0">
              <a:latin typeface="KG True Colors" panose="02000506000000020003" pitchFamily="2" charset="0"/>
            </a:endParaRPr>
          </a:p>
        </p:txBody>
      </p:sp>
      <p:sp>
        <p:nvSpPr>
          <p:cNvPr id="7" name="Content Placeholder 2"/>
          <p:cNvSpPr>
            <a:spLocks noGrp="1"/>
          </p:cNvSpPr>
          <p:nvPr>
            <p:ph idx="1"/>
          </p:nvPr>
        </p:nvSpPr>
        <p:spPr>
          <a:xfrm>
            <a:off x="443345" y="5472545"/>
            <a:ext cx="8229600" cy="1143000"/>
          </a:xfrm>
        </p:spPr>
        <p:txBody>
          <a:bodyPr>
            <a:normAutofit fontScale="62500" lnSpcReduction="20000"/>
          </a:bodyPr>
          <a:lstStyle/>
          <a:p>
            <a:pPr marL="0" indent="0" algn="ctr">
              <a:buNone/>
            </a:pPr>
            <a:r>
              <a:rPr lang="en-US" dirty="0" smtClean="0">
                <a:latin typeface="KG True Colors" panose="02000506000000020003" pitchFamily="2" charset="0"/>
              </a:rPr>
              <a:t>During the lesson please encourage your child to use their 5 senses, (sight, smell, touch, taste and hearing). You can also practice counting, for example when stirring. While engaging your child in stirring, scooping and pouring you are also encouraging fine motor skills! </a:t>
            </a:r>
            <a:endParaRPr lang="en-US" dirty="0">
              <a:latin typeface="KG True Colors" panose="02000506000000020003" pitchFamily="2" charset="0"/>
            </a:endParaRPr>
          </a:p>
        </p:txBody>
      </p:sp>
    </p:spTree>
    <p:extLst>
      <p:ext uri="{BB962C8B-B14F-4D97-AF65-F5344CB8AC3E}">
        <p14:creationId xmlns:p14="http://schemas.microsoft.com/office/powerpoint/2010/main" val="1572673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914400"/>
            <a:ext cx="5553075"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a:spLocks noGrp="1"/>
          </p:cNvSpPr>
          <p:nvPr>
            <p:ph idx="1"/>
          </p:nvPr>
        </p:nvSpPr>
        <p:spPr>
          <a:xfrm>
            <a:off x="457200" y="5410200"/>
            <a:ext cx="8229600" cy="715963"/>
          </a:xfrm>
        </p:spPr>
        <p:txBody>
          <a:bodyPr>
            <a:normAutofit/>
          </a:bodyPr>
          <a:lstStyle/>
          <a:p>
            <a:pPr marL="0" indent="0" algn="ctr">
              <a:buNone/>
            </a:pPr>
            <a:r>
              <a:rPr lang="en-US" dirty="0" smtClean="0">
                <a:latin typeface="KG True Colors" panose="02000506000000020003" pitchFamily="2" charset="0"/>
              </a:rPr>
              <a:t>Collect all items necessary prior to the lesson.</a:t>
            </a:r>
            <a:endParaRPr lang="en-US" dirty="0">
              <a:latin typeface="KG True Colors" panose="02000506000000020003" pitchFamily="2" charset="0"/>
            </a:endParaRPr>
          </a:p>
        </p:txBody>
      </p:sp>
    </p:spTree>
    <p:extLst>
      <p:ext uri="{BB962C8B-B14F-4D97-AF65-F5344CB8AC3E}">
        <p14:creationId xmlns:p14="http://schemas.microsoft.com/office/powerpoint/2010/main" val="2423759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7320" y="457200"/>
            <a:ext cx="558165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92" y="2819400"/>
            <a:ext cx="4883856" cy="1510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6948" y="2819400"/>
            <a:ext cx="3345568" cy="153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idx="1"/>
          </p:nvPr>
        </p:nvSpPr>
        <p:spPr>
          <a:xfrm>
            <a:off x="457200" y="4876800"/>
            <a:ext cx="8229600" cy="1249363"/>
          </a:xfrm>
        </p:spPr>
        <p:txBody>
          <a:bodyPr>
            <a:normAutofit fontScale="92500" lnSpcReduction="20000"/>
          </a:bodyPr>
          <a:lstStyle/>
          <a:p>
            <a:pPr marL="0" indent="0" algn="ctr">
              <a:buNone/>
            </a:pPr>
            <a:r>
              <a:rPr lang="en-US" dirty="0" smtClean="0">
                <a:latin typeface="KG True Colors" panose="02000506000000020003" pitchFamily="2" charset="0"/>
              </a:rPr>
              <a:t>Each cooking lesson begins with each student washing or sanitizing their hands as this is a good life skill.</a:t>
            </a:r>
            <a:endParaRPr lang="en-US" dirty="0">
              <a:latin typeface="KG True Colors" panose="02000506000000020003" pitchFamily="2" charset="0"/>
            </a:endParaRPr>
          </a:p>
        </p:txBody>
      </p:sp>
    </p:spTree>
    <p:extLst>
      <p:ext uri="{BB962C8B-B14F-4D97-AF65-F5344CB8AC3E}">
        <p14:creationId xmlns:p14="http://schemas.microsoft.com/office/powerpoint/2010/main" val="3152451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075" y="228600"/>
            <a:ext cx="559117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175" y="2362200"/>
            <a:ext cx="558165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1175" y="4491038"/>
            <a:ext cx="555307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5220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561" y="1219200"/>
            <a:ext cx="555307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561" y="3429000"/>
            <a:ext cx="5619750"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2353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097" y="914400"/>
            <a:ext cx="370522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484910" y="3048000"/>
            <a:ext cx="8229600" cy="2590800"/>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dirty="0" smtClean="0">
              <a:latin typeface="KG True Colors" panose="02000506000000020003" pitchFamily="2" charset="0"/>
            </a:endParaRPr>
          </a:p>
          <a:p>
            <a:pPr marL="0" indent="0" algn="ctr">
              <a:buFont typeface="Arial" panose="020B0604020202020204" pitchFamily="34" charset="0"/>
              <a:buNone/>
            </a:pPr>
            <a:r>
              <a:rPr lang="en-US" dirty="0" smtClean="0">
                <a:solidFill>
                  <a:schemeClr val="tx2">
                    <a:lumMod val="50000"/>
                  </a:schemeClr>
                </a:solidFill>
                <a:latin typeface="KG True Colors" panose="02000506000000020003" pitchFamily="2" charset="0"/>
              </a:rPr>
              <a:t>After each cooking lesson we talk about whether or not each student was able to follow classroom expectations, if they were they earn two spot cards, each one is worth 5 minutes. </a:t>
            </a:r>
          </a:p>
          <a:p>
            <a:pPr marL="0" indent="0" algn="ctr">
              <a:buFont typeface="Arial" panose="020B0604020202020204" pitchFamily="34" charset="0"/>
              <a:buNone/>
            </a:pPr>
            <a:r>
              <a:rPr lang="en-US" dirty="0" smtClean="0">
                <a:solidFill>
                  <a:schemeClr val="tx2">
                    <a:lumMod val="50000"/>
                  </a:schemeClr>
                </a:solidFill>
                <a:latin typeface="KG True Colors" panose="02000506000000020003" pitchFamily="2" charset="0"/>
              </a:rPr>
              <a:t>Did they participate with a quiet mouth, safe hands and body, listening ears and were they able to remain in their seat? </a:t>
            </a:r>
          </a:p>
          <a:p>
            <a:pPr marL="0" indent="0" algn="ctr">
              <a:buFont typeface="Arial" panose="020B0604020202020204" pitchFamily="34" charset="0"/>
              <a:buNone/>
            </a:pPr>
            <a:r>
              <a:rPr lang="en-US" dirty="0" smtClean="0">
                <a:solidFill>
                  <a:schemeClr val="tx2">
                    <a:lumMod val="50000"/>
                  </a:schemeClr>
                </a:solidFill>
                <a:latin typeface="KG True Colors" panose="02000506000000020003" pitchFamily="2" charset="0"/>
              </a:rPr>
              <a:t>Now this may look different for your child while at home but it is good to revisit and reward for following expectations during lessons. Typically each student works for the same spot reward each day and are able to earn a total of 10 minutes.</a:t>
            </a:r>
            <a:endParaRPr lang="en-US" dirty="0">
              <a:solidFill>
                <a:schemeClr val="tx2">
                  <a:lumMod val="50000"/>
                </a:schemeClr>
              </a:solidFill>
              <a:latin typeface="KG True Colors" panose="02000506000000020003" pitchFamily="2" charset="0"/>
            </a:endParaRPr>
          </a:p>
        </p:txBody>
      </p:sp>
    </p:spTree>
    <p:extLst>
      <p:ext uri="{BB962C8B-B14F-4D97-AF65-F5344CB8AC3E}">
        <p14:creationId xmlns:p14="http://schemas.microsoft.com/office/powerpoint/2010/main" val="2324185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234</Words>
  <Application>Microsoft Office PowerPoint</Application>
  <PresentationFormat>On-screen Show (4:3)</PresentationFormat>
  <Paragraphs>13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Interactive Cooking Lesson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 Cooking Lesson</dc:title>
  <dc:creator>Cassie Machen</dc:creator>
  <cp:lastModifiedBy>Cassie Machen</cp:lastModifiedBy>
  <cp:revision>2</cp:revision>
  <dcterms:created xsi:type="dcterms:W3CDTF">2020-04-15T21:17:34Z</dcterms:created>
  <dcterms:modified xsi:type="dcterms:W3CDTF">2020-04-15T21:31:19Z</dcterms:modified>
</cp:coreProperties>
</file>